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6.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1.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95" r:id="rId4"/>
    <p:sldMasterId id="2147483800" r:id="rId5"/>
    <p:sldMasterId id="2147483833" r:id="rId6"/>
    <p:sldMasterId id="2147483826" r:id="rId7"/>
    <p:sldMasterId id="2147483853" r:id="rId8"/>
    <p:sldMasterId id="2147483897" r:id="rId9"/>
    <p:sldMasterId id="2147483927" r:id="rId10"/>
  </p:sldMasterIdLst>
  <p:notesMasterIdLst>
    <p:notesMasterId r:id="rId43"/>
  </p:notesMasterIdLst>
  <p:handoutMasterIdLst>
    <p:handoutMasterId r:id="rId44"/>
  </p:handoutMasterIdLst>
  <p:sldIdLst>
    <p:sldId id="519" r:id="rId11"/>
    <p:sldId id="488" r:id="rId12"/>
    <p:sldId id="486" r:id="rId13"/>
    <p:sldId id="513" r:id="rId14"/>
    <p:sldId id="517" r:id="rId15"/>
    <p:sldId id="516" r:id="rId16"/>
    <p:sldId id="508" r:id="rId17"/>
    <p:sldId id="493" r:id="rId18"/>
    <p:sldId id="434" r:id="rId19"/>
    <p:sldId id="489" r:id="rId20"/>
    <p:sldId id="483" r:id="rId21"/>
    <p:sldId id="514" r:id="rId22"/>
    <p:sldId id="475" r:id="rId23"/>
    <p:sldId id="474" r:id="rId24"/>
    <p:sldId id="512" r:id="rId25"/>
    <p:sldId id="501" r:id="rId26"/>
    <p:sldId id="473" r:id="rId27"/>
    <p:sldId id="515" r:id="rId28"/>
    <p:sldId id="511" r:id="rId29"/>
    <p:sldId id="455" r:id="rId30"/>
    <p:sldId id="496" r:id="rId31"/>
    <p:sldId id="439" r:id="rId32"/>
    <p:sldId id="454" r:id="rId33"/>
    <p:sldId id="453" r:id="rId34"/>
    <p:sldId id="482" r:id="rId35"/>
    <p:sldId id="477" r:id="rId36"/>
    <p:sldId id="494" r:id="rId37"/>
    <p:sldId id="470" r:id="rId38"/>
    <p:sldId id="435" r:id="rId39"/>
    <p:sldId id="509" r:id="rId40"/>
    <p:sldId id="498" r:id="rId41"/>
    <p:sldId id="520" r:id="rId42"/>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559">
          <p15:clr>
            <a:srgbClr val="A4A3A4"/>
          </p15:clr>
        </p15:guide>
        <p15:guide id="4" pos="498">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ristie Newnham" initials="KN" lastIdx="18" clrIdx="0"/>
  <p:cmAuthor id="1" name="Andy Stauffer" initials="" lastIdx="0" clrIdx="1"/>
  <p:cmAuthor id="2" name="Jonathan Erickson" initials="JE" lastIdx="1" clrIdx="2">
    <p:extLst>
      <p:ext uri="{19B8F6BF-5375-455C-9EA6-DF929625EA0E}">
        <p15:presenceInfo xmlns:p15="http://schemas.microsoft.com/office/powerpoint/2012/main" userId="S-1-5-21-1063017186-617417581-1783442191-7908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FC3EA"/>
    <a:srgbClr val="6B9E32"/>
    <a:srgbClr val="009900"/>
    <a:srgbClr val="DDF0C8"/>
    <a:srgbClr val="669900"/>
    <a:srgbClr val="898D8D"/>
    <a:srgbClr val="000000"/>
    <a:srgbClr val="336600"/>
    <a:srgbClr val="339966"/>
    <a:srgbClr val="00263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25" autoAdjust="0"/>
    <p:restoredTop sz="96043" autoAdjust="0"/>
  </p:normalViewPr>
  <p:slideViewPr>
    <p:cSldViewPr snapToGrid="0" snapToObjects="1">
      <p:cViewPr varScale="1">
        <p:scale>
          <a:sx n="93" d="100"/>
          <a:sy n="93" d="100"/>
        </p:scale>
        <p:origin x="96" y="150"/>
      </p:cViewPr>
      <p:guideLst>
        <p:guide orient="horz" pos="2160"/>
        <p:guide pos="2880"/>
        <p:guide orient="horz" pos="559"/>
        <p:guide pos="498"/>
      </p:guideLst>
    </p:cSldViewPr>
  </p:slideViewPr>
  <p:notesTextViewPr>
    <p:cViewPr>
      <p:scale>
        <a:sx n="3" d="2"/>
        <a:sy n="3" d="2"/>
      </p:scale>
      <p:origin x="0" y="0"/>
    </p:cViewPr>
  </p:notesTextViewPr>
  <p:sorterViewPr>
    <p:cViewPr varScale="1">
      <p:scale>
        <a:sx n="1" d="1"/>
        <a:sy n="1" d="1"/>
      </p:scale>
      <p:origin x="0" y="0"/>
    </p:cViewPr>
  </p:sorterViewPr>
  <p:notesViewPr>
    <p:cSldViewPr snapToGrid="0" snapToObjects="1">
      <p:cViewPr varScale="1">
        <p:scale>
          <a:sx n="66" d="100"/>
          <a:sy n="66" d="100"/>
        </p:scale>
        <p:origin x="-3288" y="-11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tableStyles" Target="tableStyles.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presProps" Target="presProps.xml"/><Relationship Id="rId20" Type="http://schemas.openxmlformats.org/officeDocument/2006/relationships/slide" Target="slides/slide10.xml"/><Relationship Id="rId41" Type="http://schemas.openxmlformats.org/officeDocument/2006/relationships/slide" Target="slides/slide31.xml"/><Relationship Id="rId1" Type="http://schemas.openxmlformats.org/officeDocument/2006/relationships/customXml" Target="../customXml/item1.xml"/><Relationship Id="rId6"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AE6AD91-EEAA-4212-8528-C38F6B1587A6}" type="doc">
      <dgm:prSet loTypeId="urn:microsoft.com/office/officeart/2016/7/layout/VerticalHollowActionList" loCatId="List" qsTypeId="urn:microsoft.com/office/officeart/2005/8/quickstyle/simple1" qsCatId="simple" csTypeId="urn:microsoft.com/office/officeart/2005/8/colors/accent2_2" csCatId="accent2" phldr="1"/>
      <dgm:spPr/>
      <dgm:t>
        <a:bodyPr/>
        <a:lstStyle/>
        <a:p>
          <a:endParaRPr lang="en-US"/>
        </a:p>
      </dgm:t>
    </dgm:pt>
    <dgm:pt modelId="{A1490AF1-B2B5-456D-858E-776EA425153E}">
      <dgm:prSet/>
      <dgm:spPr/>
      <dgm:t>
        <a:bodyPr/>
        <a:lstStyle/>
        <a:p>
          <a:r>
            <a:rPr lang="en-US" dirty="0"/>
            <a:t>Ensure</a:t>
          </a:r>
        </a:p>
      </dgm:t>
    </dgm:pt>
    <dgm:pt modelId="{C5FE81B6-7379-410E-A384-00E7882BC0FB}" type="parTrans" cxnId="{60593786-927E-468E-B28A-73E9CB80A54C}">
      <dgm:prSet/>
      <dgm:spPr/>
      <dgm:t>
        <a:bodyPr/>
        <a:lstStyle/>
        <a:p>
          <a:endParaRPr lang="en-US"/>
        </a:p>
      </dgm:t>
    </dgm:pt>
    <dgm:pt modelId="{39CE3BFA-7468-42CC-9A94-5F91CE9AF4E0}" type="sibTrans" cxnId="{60593786-927E-468E-B28A-73E9CB80A54C}">
      <dgm:prSet/>
      <dgm:spPr/>
      <dgm:t>
        <a:bodyPr/>
        <a:lstStyle/>
        <a:p>
          <a:endParaRPr lang="en-US"/>
        </a:p>
      </dgm:t>
    </dgm:pt>
    <dgm:pt modelId="{C832BA8C-28C1-4A43-9C24-50F5429CA8C4}">
      <dgm:prSet/>
      <dgm:spPr/>
      <dgm:t>
        <a:bodyPr/>
        <a:lstStyle/>
        <a:p>
          <a:r>
            <a:rPr lang="en-US" dirty="0"/>
            <a:t>Ensure your loved ones are protected and the right people receive benefits.</a:t>
          </a:r>
        </a:p>
      </dgm:t>
    </dgm:pt>
    <dgm:pt modelId="{708CAB2A-0D77-4705-84FB-6C366075D66F}" type="parTrans" cxnId="{33A1AE8F-83AC-4FFE-8B9C-AEEA8DE1C8CC}">
      <dgm:prSet/>
      <dgm:spPr/>
      <dgm:t>
        <a:bodyPr/>
        <a:lstStyle/>
        <a:p>
          <a:endParaRPr lang="en-US"/>
        </a:p>
      </dgm:t>
    </dgm:pt>
    <dgm:pt modelId="{423461F7-5FF1-42EF-A93B-7582915CD45B}" type="sibTrans" cxnId="{33A1AE8F-83AC-4FFE-8B9C-AEEA8DE1C8CC}">
      <dgm:prSet/>
      <dgm:spPr/>
      <dgm:t>
        <a:bodyPr/>
        <a:lstStyle/>
        <a:p>
          <a:endParaRPr lang="en-US"/>
        </a:p>
      </dgm:t>
    </dgm:pt>
    <dgm:pt modelId="{5A015CC1-89AF-40DD-A399-829A94C76973}">
      <dgm:prSet/>
      <dgm:spPr/>
      <dgm:t>
        <a:bodyPr/>
        <a:lstStyle/>
        <a:p>
          <a:r>
            <a:rPr lang="en-US"/>
            <a:t>Avoid</a:t>
          </a:r>
        </a:p>
      </dgm:t>
    </dgm:pt>
    <dgm:pt modelId="{F346890E-09F7-4300-924D-FDF23BA859DF}" type="parTrans" cxnId="{6DA1214D-9C33-4DB6-A5AC-0AF80FFAD7CE}">
      <dgm:prSet/>
      <dgm:spPr/>
      <dgm:t>
        <a:bodyPr/>
        <a:lstStyle/>
        <a:p>
          <a:endParaRPr lang="en-US"/>
        </a:p>
      </dgm:t>
    </dgm:pt>
    <dgm:pt modelId="{5194BB73-3709-40AF-B8CC-5705F47A8DDB}" type="sibTrans" cxnId="{6DA1214D-9C33-4DB6-A5AC-0AF80FFAD7CE}">
      <dgm:prSet/>
      <dgm:spPr/>
      <dgm:t>
        <a:bodyPr/>
        <a:lstStyle/>
        <a:p>
          <a:endParaRPr lang="en-US"/>
        </a:p>
      </dgm:t>
    </dgm:pt>
    <dgm:pt modelId="{B2B2E886-F4C0-4691-86D6-92C9703DF8D1}">
      <dgm:prSet/>
      <dgm:spPr/>
      <dgm:t>
        <a:bodyPr/>
        <a:lstStyle/>
        <a:p>
          <a:r>
            <a:rPr lang="en-US" dirty="0"/>
            <a:t>Avoid legal complications &amp; delays for your beneficiaries</a:t>
          </a:r>
        </a:p>
      </dgm:t>
    </dgm:pt>
    <dgm:pt modelId="{FA1706CB-C004-4A18-A6D9-DC85B399E5F5}" type="parTrans" cxnId="{C034F1E7-2142-4126-A916-72BD8EC57D64}">
      <dgm:prSet/>
      <dgm:spPr/>
      <dgm:t>
        <a:bodyPr/>
        <a:lstStyle/>
        <a:p>
          <a:endParaRPr lang="en-US"/>
        </a:p>
      </dgm:t>
    </dgm:pt>
    <dgm:pt modelId="{C367FB84-42F3-4983-B1B3-411CBEBA1CE5}" type="sibTrans" cxnId="{C034F1E7-2142-4126-A916-72BD8EC57D64}">
      <dgm:prSet/>
      <dgm:spPr/>
      <dgm:t>
        <a:bodyPr/>
        <a:lstStyle/>
        <a:p>
          <a:endParaRPr lang="en-US"/>
        </a:p>
      </dgm:t>
    </dgm:pt>
    <dgm:pt modelId="{F4F4E94C-25E4-4B00-B417-A573C655C519}">
      <dgm:prSet/>
      <dgm:spPr/>
      <dgm:t>
        <a:bodyPr/>
        <a:lstStyle/>
        <a:p>
          <a:r>
            <a:rPr lang="en-US"/>
            <a:t>Reflect</a:t>
          </a:r>
        </a:p>
      </dgm:t>
    </dgm:pt>
    <dgm:pt modelId="{2D2B30AA-21AB-43A0-BCD3-5FF086989ED8}" type="parTrans" cxnId="{536D66EE-03D5-4D32-A33E-B45E03EE1E64}">
      <dgm:prSet/>
      <dgm:spPr/>
      <dgm:t>
        <a:bodyPr/>
        <a:lstStyle/>
        <a:p>
          <a:endParaRPr lang="en-US"/>
        </a:p>
      </dgm:t>
    </dgm:pt>
    <dgm:pt modelId="{F450007A-8D8D-40B1-A5F0-1FD34C42D2A1}" type="sibTrans" cxnId="{536D66EE-03D5-4D32-A33E-B45E03EE1E64}">
      <dgm:prSet/>
      <dgm:spPr/>
      <dgm:t>
        <a:bodyPr/>
        <a:lstStyle/>
        <a:p>
          <a:endParaRPr lang="en-US"/>
        </a:p>
      </dgm:t>
    </dgm:pt>
    <dgm:pt modelId="{14175F37-6FDF-4A2F-9EBC-0A37D3EE50A8}">
      <dgm:prSet/>
      <dgm:spPr/>
      <dgm:t>
        <a:bodyPr/>
        <a:lstStyle/>
        <a:p>
          <a:r>
            <a:rPr lang="en-US" dirty="0"/>
            <a:t>Reflect Life Changes marriage, children, divorce and other events may require adjustment of beneficiaries.</a:t>
          </a:r>
        </a:p>
      </dgm:t>
    </dgm:pt>
    <dgm:pt modelId="{07886A9F-AC82-4C12-AEBD-A2B7950BF15D}" type="parTrans" cxnId="{CDDAEA49-9906-404D-993E-668B7CB11AC6}">
      <dgm:prSet/>
      <dgm:spPr/>
      <dgm:t>
        <a:bodyPr/>
        <a:lstStyle/>
        <a:p>
          <a:endParaRPr lang="en-US"/>
        </a:p>
      </dgm:t>
    </dgm:pt>
    <dgm:pt modelId="{BC3523D3-0499-4FB1-95D1-6B16E583820B}" type="sibTrans" cxnId="{CDDAEA49-9906-404D-993E-668B7CB11AC6}">
      <dgm:prSet/>
      <dgm:spPr/>
      <dgm:t>
        <a:bodyPr/>
        <a:lstStyle/>
        <a:p>
          <a:endParaRPr lang="en-US"/>
        </a:p>
      </dgm:t>
    </dgm:pt>
    <dgm:pt modelId="{722AD2EA-C318-425A-8D3F-01EE8501D055}" type="pres">
      <dgm:prSet presAssocID="{7AE6AD91-EEAA-4212-8528-C38F6B1587A6}" presName="Name0" presStyleCnt="0">
        <dgm:presLayoutVars>
          <dgm:dir/>
          <dgm:animLvl val="lvl"/>
          <dgm:resizeHandles val="exact"/>
        </dgm:presLayoutVars>
      </dgm:prSet>
      <dgm:spPr/>
    </dgm:pt>
    <dgm:pt modelId="{1DAB146A-AC49-4CEE-B671-E52510299FCB}" type="pres">
      <dgm:prSet presAssocID="{A1490AF1-B2B5-456D-858E-776EA425153E}" presName="linNode" presStyleCnt="0"/>
      <dgm:spPr/>
    </dgm:pt>
    <dgm:pt modelId="{9F69CC3C-1748-420B-857E-F5366B9C1F07}" type="pres">
      <dgm:prSet presAssocID="{A1490AF1-B2B5-456D-858E-776EA425153E}" presName="parentText" presStyleLbl="solidFgAcc1" presStyleIdx="0" presStyleCnt="3">
        <dgm:presLayoutVars>
          <dgm:chMax val="1"/>
          <dgm:bulletEnabled/>
        </dgm:presLayoutVars>
      </dgm:prSet>
      <dgm:spPr/>
    </dgm:pt>
    <dgm:pt modelId="{46A7D4D6-1E9C-40BA-8F50-3E197CAB066A}" type="pres">
      <dgm:prSet presAssocID="{A1490AF1-B2B5-456D-858E-776EA425153E}" presName="descendantText" presStyleLbl="alignNode1" presStyleIdx="0" presStyleCnt="3">
        <dgm:presLayoutVars>
          <dgm:bulletEnabled/>
        </dgm:presLayoutVars>
      </dgm:prSet>
      <dgm:spPr/>
    </dgm:pt>
    <dgm:pt modelId="{B4E89978-86E6-4CE1-BB2C-7F2641DD0E2B}" type="pres">
      <dgm:prSet presAssocID="{39CE3BFA-7468-42CC-9A94-5F91CE9AF4E0}" presName="sp" presStyleCnt="0"/>
      <dgm:spPr/>
    </dgm:pt>
    <dgm:pt modelId="{F6A2F34F-9C0F-4B33-B56E-7A0E1F920F39}" type="pres">
      <dgm:prSet presAssocID="{5A015CC1-89AF-40DD-A399-829A94C76973}" presName="linNode" presStyleCnt="0"/>
      <dgm:spPr/>
    </dgm:pt>
    <dgm:pt modelId="{66C7424A-2879-4522-B811-3665EB9074B1}" type="pres">
      <dgm:prSet presAssocID="{5A015CC1-89AF-40DD-A399-829A94C76973}" presName="parentText" presStyleLbl="solidFgAcc1" presStyleIdx="1" presStyleCnt="3">
        <dgm:presLayoutVars>
          <dgm:chMax val="1"/>
          <dgm:bulletEnabled/>
        </dgm:presLayoutVars>
      </dgm:prSet>
      <dgm:spPr/>
    </dgm:pt>
    <dgm:pt modelId="{62A303E6-1797-4EB0-B779-5EFB5257491F}" type="pres">
      <dgm:prSet presAssocID="{5A015CC1-89AF-40DD-A399-829A94C76973}" presName="descendantText" presStyleLbl="alignNode1" presStyleIdx="1" presStyleCnt="3">
        <dgm:presLayoutVars>
          <dgm:bulletEnabled/>
        </dgm:presLayoutVars>
      </dgm:prSet>
      <dgm:spPr/>
    </dgm:pt>
    <dgm:pt modelId="{77DED0DE-88AA-4618-B57A-FAA041A09B97}" type="pres">
      <dgm:prSet presAssocID="{5194BB73-3709-40AF-B8CC-5705F47A8DDB}" presName="sp" presStyleCnt="0"/>
      <dgm:spPr/>
    </dgm:pt>
    <dgm:pt modelId="{04FE41AB-8938-4C2A-A7CA-746C7FF88ADF}" type="pres">
      <dgm:prSet presAssocID="{F4F4E94C-25E4-4B00-B417-A573C655C519}" presName="linNode" presStyleCnt="0"/>
      <dgm:spPr/>
    </dgm:pt>
    <dgm:pt modelId="{ED6BE28A-28C4-417E-9787-F6523D71C900}" type="pres">
      <dgm:prSet presAssocID="{F4F4E94C-25E4-4B00-B417-A573C655C519}" presName="parentText" presStyleLbl="solidFgAcc1" presStyleIdx="2" presStyleCnt="3">
        <dgm:presLayoutVars>
          <dgm:chMax val="1"/>
          <dgm:bulletEnabled/>
        </dgm:presLayoutVars>
      </dgm:prSet>
      <dgm:spPr/>
    </dgm:pt>
    <dgm:pt modelId="{CE12BB6D-A572-4052-8304-4A738C0D0C02}" type="pres">
      <dgm:prSet presAssocID="{F4F4E94C-25E4-4B00-B417-A573C655C519}" presName="descendantText" presStyleLbl="alignNode1" presStyleIdx="2" presStyleCnt="3">
        <dgm:presLayoutVars>
          <dgm:bulletEnabled/>
        </dgm:presLayoutVars>
      </dgm:prSet>
      <dgm:spPr/>
    </dgm:pt>
  </dgm:ptLst>
  <dgm:cxnLst>
    <dgm:cxn modelId="{8580D712-5D90-4DAA-AE8A-DEE4E3709CFF}" type="presOf" srcId="{B2B2E886-F4C0-4691-86D6-92C9703DF8D1}" destId="{62A303E6-1797-4EB0-B779-5EFB5257491F}" srcOrd="0" destOrd="0" presId="urn:microsoft.com/office/officeart/2016/7/layout/VerticalHollowActionList"/>
    <dgm:cxn modelId="{F724632E-906B-47D3-BB41-13F1B3B3F58B}" type="presOf" srcId="{A1490AF1-B2B5-456D-858E-776EA425153E}" destId="{9F69CC3C-1748-420B-857E-F5366B9C1F07}" srcOrd="0" destOrd="0" presId="urn:microsoft.com/office/officeart/2016/7/layout/VerticalHollowActionList"/>
    <dgm:cxn modelId="{CDDAEA49-9906-404D-993E-668B7CB11AC6}" srcId="{F4F4E94C-25E4-4B00-B417-A573C655C519}" destId="{14175F37-6FDF-4A2F-9EBC-0A37D3EE50A8}" srcOrd="0" destOrd="0" parTransId="{07886A9F-AC82-4C12-AEBD-A2B7950BF15D}" sibTransId="{BC3523D3-0499-4FB1-95D1-6B16E583820B}"/>
    <dgm:cxn modelId="{ADC1A76C-458D-4607-91AD-637FE819CFB7}" type="presOf" srcId="{F4F4E94C-25E4-4B00-B417-A573C655C519}" destId="{ED6BE28A-28C4-417E-9787-F6523D71C900}" srcOrd="0" destOrd="0" presId="urn:microsoft.com/office/officeart/2016/7/layout/VerticalHollowActionList"/>
    <dgm:cxn modelId="{6DA1214D-9C33-4DB6-A5AC-0AF80FFAD7CE}" srcId="{7AE6AD91-EEAA-4212-8528-C38F6B1587A6}" destId="{5A015CC1-89AF-40DD-A399-829A94C76973}" srcOrd="1" destOrd="0" parTransId="{F346890E-09F7-4300-924D-FDF23BA859DF}" sibTransId="{5194BB73-3709-40AF-B8CC-5705F47A8DDB}"/>
    <dgm:cxn modelId="{F6FFB982-78BA-4139-A364-AD64F1743AA5}" type="presOf" srcId="{14175F37-6FDF-4A2F-9EBC-0A37D3EE50A8}" destId="{CE12BB6D-A572-4052-8304-4A738C0D0C02}" srcOrd="0" destOrd="0" presId="urn:microsoft.com/office/officeart/2016/7/layout/VerticalHollowActionList"/>
    <dgm:cxn modelId="{60593786-927E-468E-B28A-73E9CB80A54C}" srcId="{7AE6AD91-EEAA-4212-8528-C38F6B1587A6}" destId="{A1490AF1-B2B5-456D-858E-776EA425153E}" srcOrd="0" destOrd="0" parTransId="{C5FE81B6-7379-410E-A384-00E7882BC0FB}" sibTransId="{39CE3BFA-7468-42CC-9A94-5F91CE9AF4E0}"/>
    <dgm:cxn modelId="{33A1AE8F-83AC-4FFE-8B9C-AEEA8DE1C8CC}" srcId="{A1490AF1-B2B5-456D-858E-776EA425153E}" destId="{C832BA8C-28C1-4A43-9C24-50F5429CA8C4}" srcOrd="0" destOrd="0" parTransId="{708CAB2A-0D77-4705-84FB-6C366075D66F}" sibTransId="{423461F7-5FF1-42EF-A93B-7582915CD45B}"/>
    <dgm:cxn modelId="{8734ACA3-0511-4385-BAB5-A4EDBE8ECEE6}" type="presOf" srcId="{7AE6AD91-EEAA-4212-8528-C38F6B1587A6}" destId="{722AD2EA-C318-425A-8D3F-01EE8501D055}" srcOrd="0" destOrd="0" presId="urn:microsoft.com/office/officeart/2016/7/layout/VerticalHollowActionList"/>
    <dgm:cxn modelId="{740046C4-BDFA-4120-B447-3C0076446CCB}" type="presOf" srcId="{5A015CC1-89AF-40DD-A399-829A94C76973}" destId="{66C7424A-2879-4522-B811-3665EB9074B1}" srcOrd="0" destOrd="0" presId="urn:microsoft.com/office/officeart/2016/7/layout/VerticalHollowActionList"/>
    <dgm:cxn modelId="{C034F1E7-2142-4126-A916-72BD8EC57D64}" srcId="{5A015CC1-89AF-40DD-A399-829A94C76973}" destId="{B2B2E886-F4C0-4691-86D6-92C9703DF8D1}" srcOrd="0" destOrd="0" parTransId="{FA1706CB-C004-4A18-A6D9-DC85B399E5F5}" sibTransId="{C367FB84-42F3-4983-B1B3-411CBEBA1CE5}"/>
    <dgm:cxn modelId="{536D66EE-03D5-4D32-A33E-B45E03EE1E64}" srcId="{7AE6AD91-EEAA-4212-8528-C38F6B1587A6}" destId="{F4F4E94C-25E4-4B00-B417-A573C655C519}" srcOrd="2" destOrd="0" parTransId="{2D2B30AA-21AB-43A0-BCD3-5FF086989ED8}" sibTransId="{F450007A-8D8D-40B1-A5F0-1FD34C42D2A1}"/>
    <dgm:cxn modelId="{0C932FFE-B31C-45E6-BC07-765C8816C18E}" type="presOf" srcId="{C832BA8C-28C1-4A43-9C24-50F5429CA8C4}" destId="{46A7D4D6-1E9C-40BA-8F50-3E197CAB066A}" srcOrd="0" destOrd="0" presId="urn:microsoft.com/office/officeart/2016/7/layout/VerticalHollowActionList"/>
    <dgm:cxn modelId="{0A8B9903-EA09-4E31-9DB8-31F0D6E0EE0A}" type="presParOf" srcId="{722AD2EA-C318-425A-8D3F-01EE8501D055}" destId="{1DAB146A-AC49-4CEE-B671-E52510299FCB}" srcOrd="0" destOrd="0" presId="urn:microsoft.com/office/officeart/2016/7/layout/VerticalHollowActionList"/>
    <dgm:cxn modelId="{6D89901D-59E8-4C0F-A60A-62690E5F9AB1}" type="presParOf" srcId="{1DAB146A-AC49-4CEE-B671-E52510299FCB}" destId="{9F69CC3C-1748-420B-857E-F5366B9C1F07}" srcOrd="0" destOrd="0" presId="urn:microsoft.com/office/officeart/2016/7/layout/VerticalHollowActionList"/>
    <dgm:cxn modelId="{A92B5253-DE8E-4097-B13C-8CA9C04F567B}" type="presParOf" srcId="{1DAB146A-AC49-4CEE-B671-E52510299FCB}" destId="{46A7D4D6-1E9C-40BA-8F50-3E197CAB066A}" srcOrd="1" destOrd="0" presId="urn:microsoft.com/office/officeart/2016/7/layout/VerticalHollowActionList"/>
    <dgm:cxn modelId="{5C59E5D0-63D2-44D6-BC0A-C4E0E56DC274}" type="presParOf" srcId="{722AD2EA-C318-425A-8D3F-01EE8501D055}" destId="{B4E89978-86E6-4CE1-BB2C-7F2641DD0E2B}" srcOrd="1" destOrd="0" presId="urn:microsoft.com/office/officeart/2016/7/layout/VerticalHollowActionList"/>
    <dgm:cxn modelId="{9205143D-F272-42A5-8FB2-6D7AB82AD2C1}" type="presParOf" srcId="{722AD2EA-C318-425A-8D3F-01EE8501D055}" destId="{F6A2F34F-9C0F-4B33-B56E-7A0E1F920F39}" srcOrd="2" destOrd="0" presId="urn:microsoft.com/office/officeart/2016/7/layout/VerticalHollowActionList"/>
    <dgm:cxn modelId="{DDBAAC8E-4A2F-4011-92BA-6B633C0EDDF4}" type="presParOf" srcId="{F6A2F34F-9C0F-4B33-B56E-7A0E1F920F39}" destId="{66C7424A-2879-4522-B811-3665EB9074B1}" srcOrd="0" destOrd="0" presId="urn:microsoft.com/office/officeart/2016/7/layout/VerticalHollowActionList"/>
    <dgm:cxn modelId="{7AE8A075-473A-4870-8827-2580440F4064}" type="presParOf" srcId="{F6A2F34F-9C0F-4B33-B56E-7A0E1F920F39}" destId="{62A303E6-1797-4EB0-B779-5EFB5257491F}" srcOrd="1" destOrd="0" presId="urn:microsoft.com/office/officeart/2016/7/layout/VerticalHollowActionList"/>
    <dgm:cxn modelId="{83FA00B7-6419-4EAB-8C0A-62B9D89CE5D6}" type="presParOf" srcId="{722AD2EA-C318-425A-8D3F-01EE8501D055}" destId="{77DED0DE-88AA-4618-B57A-FAA041A09B97}" srcOrd="3" destOrd="0" presId="urn:microsoft.com/office/officeart/2016/7/layout/VerticalHollowActionList"/>
    <dgm:cxn modelId="{E6827DFA-8ABD-4496-80E4-98F113495495}" type="presParOf" srcId="{722AD2EA-C318-425A-8D3F-01EE8501D055}" destId="{04FE41AB-8938-4C2A-A7CA-746C7FF88ADF}" srcOrd="4" destOrd="0" presId="urn:microsoft.com/office/officeart/2016/7/layout/VerticalHollowActionList"/>
    <dgm:cxn modelId="{E42665E4-EA02-4AB3-B5D4-0339E2F20D23}" type="presParOf" srcId="{04FE41AB-8938-4C2A-A7CA-746C7FF88ADF}" destId="{ED6BE28A-28C4-417E-9787-F6523D71C900}" srcOrd="0" destOrd="0" presId="urn:microsoft.com/office/officeart/2016/7/layout/VerticalHollowActionList"/>
    <dgm:cxn modelId="{38841213-181D-41EB-A768-AFAF90EA095A}" type="presParOf" srcId="{04FE41AB-8938-4C2A-A7CA-746C7FF88ADF}" destId="{CE12BB6D-A572-4052-8304-4A738C0D0C02}" srcOrd="1" destOrd="0" presId="urn:microsoft.com/office/officeart/2016/7/layout/VerticalHollow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A7D4D6-1E9C-40BA-8F50-3E197CAB066A}">
      <dsp:nvSpPr>
        <dsp:cNvPr id="0" name=""/>
        <dsp:cNvSpPr/>
      </dsp:nvSpPr>
      <dsp:spPr>
        <a:xfrm>
          <a:off x="808037" y="1368"/>
          <a:ext cx="3232150" cy="1402342"/>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2713" tIns="356195" rIns="62713" bIns="356195" numCol="1" spcCol="1270" anchor="ctr" anchorCtr="0">
          <a:noAutofit/>
        </a:bodyPr>
        <a:lstStyle/>
        <a:p>
          <a:pPr marL="0" lvl="0" indent="0" algn="l" defTabSz="622300">
            <a:lnSpc>
              <a:spcPct val="90000"/>
            </a:lnSpc>
            <a:spcBef>
              <a:spcPct val="0"/>
            </a:spcBef>
            <a:spcAft>
              <a:spcPct val="35000"/>
            </a:spcAft>
            <a:buNone/>
          </a:pPr>
          <a:r>
            <a:rPr lang="en-US" sz="1400" kern="1200" dirty="0"/>
            <a:t>Ensure your loved ones are protected and the right people receive benefits.</a:t>
          </a:r>
        </a:p>
      </dsp:txBody>
      <dsp:txXfrm>
        <a:off x="808037" y="1368"/>
        <a:ext cx="3232150" cy="1402342"/>
      </dsp:txXfrm>
    </dsp:sp>
    <dsp:sp modelId="{9F69CC3C-1748-420B-857E-F5366B9C1F07}">
      <dsp:nvSpPr>
        <dsp:cNvPr id="0" name=""/>
        <dsp:cNvSpPr/>
      </dsp:nvSpPr>
      <dsp:spPr>
        <a:xfrm>
          <a:off x="0" y="1368"/>
          <a:ext cx="808037" cy="1402342"/>
        </a:xfrm>
        <a:prstGeom prst="rect">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2759" tIns="138520" rIns="42759" bIns="138520" numCol="1" spcCol="1270" anchor="ctr" anchorCtr="0">
          <a:noAutofit/>
        </a:bodyPr>
        <a:lstStyle/>
        <a:p>
          <a:pPr marL="0" lvl="0" indent="0" algn="ctr" defTabSz="755650">
            <a:lnSpc>
              <a:spcPct val="90000"/>
            </a:lnSpc>
            <a:spcBef>
              <a:spcPct val="0"/>
            </a:spcBef>
            <a:spcAft>
              <a:spcPct val="35000"/>
            </a:spcAft>
            <a:buNone/>
          </a:pPr>
          <a:r>
            <a:rPr lang="en-US" sz="1700" kern="1200" dirty="0"/>
            <a:t>Ensure</a:t>
          </a:r>
        </a:p>
      </dsp:txBody>
      <dsp:txXfrm>
        <a:off x="0" y="1368"/>
        <a:ext cx="808037" cy="1402342"/>
      </dsp:txXfrm>
    </dsp:sp>
    <dsp:sp modelId="{62A303E6-1797-4EB0-B779-5EFB5257491F}">
      <dsp:nvSpPr>
        <dsp:cNvPr id="0" name=""/>
        <dsp:cNvSpPr/>
      </dsp:nvSpPr>
      <dsp:spPr>
        <a:xfrm>
          <a:off x="808037" y="1487851"/>
          <a:ext cx="3232150" cy="1402342"/>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2713" tIns="356195" rIns="62713" bIns="356195" numCol="1" spcCol="1270" anchor="ctr" anchorCtr="0">
          <a:noAutofit/>
        </a:bodyPr>
        <a:lstStyle/>
        <a:p>
          <a:pPr marL="0" lvl="0" indent="0" algn="l" defTabSz="622300">
            <a:lnSpc>
              <a:spcPct val="90000"/>
            </a:lnSpc>
            <a:spcBef>
              <a:spcPct val="0"/>
            </a:spcBef>
            <a:spcAft>
              <a:spcPct val="35000"/>
            </a:spcAft>
            <a:buNone/>
          </a:pPr>
          <a:r>
            <a:rPr lang="en-US" sz="1400" kern="1200" dirty="0"/>
            <a:t>Avoid legal complications &amp; delays for your beneficiaries</a:t>
          </a:r>
        </a:p>
      </dsp:txBody>
      <dsp:txXfrm>
        <a:off x="808037" y="1487851"/>
        <a:ext cx="3232150" cy="1402342"/>
      </dsp:txXfrm>
    </dsp:sp>
    <dsp:sp modelId="{66C7424A-2879-4522-B811-3665EB9074B1}">
      <dsp:nvSpPr>
        <dsp:cNvPr id="0" name=""/>
        <dsp:cNvSpPr/>
      </dsp:nvSpPr>
      <dsp:spPr>
        <a:xfrm>
          <a:off x="0" y="1487851"/>
          <a:ext cx="808037" cy="1402342"/>
        </a:xfrm>
        <a:prstGeom prst="rect">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2759" tIns="138520" rIns="42759" bIns="138520" numCol="1" spcCol="1270" anchor="ctr" anchorCtr="0">
          <a:noAutofit/>
        </a:bodyPr>
        <a:lstStyle/>
        <a:p>
          <a:pPr marL="0" lvl="0" indent="0" algn="ctr" defTabSz="755650">
            <a:lnSpc>
              <a:spcPct val="90000"/>
            </a:lnSpc>
            <a:spcBef>
              <a:spcPct val="0"/>
            </a:spcBef>
            <a:spcAft>
              <a:spcPct val="35000"/>
            </a:spcAft>
            <a:buNone/>
          </a:pPr>
          <a:r>
            <a:rPr lang="en-US" sz="1700" kern="1200"/>
            <a:t>Avoid</a:t>
          </a:r>
        </a:p>
      </dsp:txBody>
      <dsp:txXfrm>
        <a:off x="0" y="1487851"/>
        <a:ext cx="808037" cy="1402342"/>
      </dsp:txXfrm>
    </dsp:sp>
    <dsp:sp modelId="{CE12BB6D-A572-4052-8304-4A738C0D0C02}">
      <dsp:nvSpPr>
        <dsp:cNvPr id="0" name=""/>
        <dsp:cNvSpPr/>
      </dsp:nvSpPr>
      <dsp:spPr>
        <a:xfrm>
          <a:off x="808037" y="2974334"/>
          <a:ext cx="3232150" cy="1402342"/>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2713" tIns="356195" rIns="62713" bIns="356195" numCol="1" spcCol="1270" anchor="ctr" anchorCtr="0">
          <a:noAutofit/>
        </a:bodyPr>
        <a:lstStyle/>
        <a:p>
          <a:pPr marL="0" lvl="0" indent="0" algn="l" defTabSz="622300">
            <a:lnSpc>
              <a:spcPct val="90000"/>
            </a:lnSpc>
            <a:spcBef>
              <a:spcPct val="0"/>
            </a:spcBef>
            <a:spcAft>
              <a:spcPct val="35000"/>
            </a:spcAft>
            <a:buNone/>
          </a:pPr>
          <a:r>
            <a:rPr lang="en-US" sz="1400" kern="1200" dirty="0"/>
            <a:t>Reflect Life Changes marriage, children, divorce and other events may require adjustment of beneficiaries.</a:t>
          </a:r>
        </a:p>
      </dsp:txBody>
      <dsp:txXfrm>
        <a:off x="808037" y="2974334"/>
        <a:ext cx="3232150" cy="1402342"/>
      </dsp:txXfrm>
    </dsp:sp>
    <dsp:sp modelId="{ED6BE28A-28C4-417E-9787-F6523D71C900}">
      <dsp:nvSpPr>
        <dsp:cNvPr id="0" name=""/>
        <dsp:cNvSpPr/>
      </dsp:nvSpPr>
      <dsp:spPr>
        <a:xfrm>
          <a:off x="0" y="2974334"/>
          <a:ext cx="808037" cy="1402342"/>
        </a:xfrm>
        <a:prstGeom prst="rect">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2759" tIns="138520" rIns="42759" bIns="138520" numCol="1" spcCol="1270" anchor="ctr" anchorCtr="0">
          <a:noAutofit/>
        </a:bodyPr>
        <a:lstStyle/>
        <a:p>
          <a:pPr marL="0" lvl="0" indent="0" algn="ctr" defTabSz="755650">
            <a:lnSpc>
              <a:spcPct val="90000"/>
            </a:lnSpc>
            <a:spcBef>
              <a:spcPct val="0"/>
            </a:spcBef>
            <a:spcAft>
              <a:spcPct val="35000"/>
            </a:spcAft>
            <a:buNone/>
          </a:pPr>
          <a:r>
            <a:rPr lang="en-US" sz="1700" kern="1200"/>
            <a:t>Reflect</a:t>
          </a:r>
        </a:p>
      </dsp:txBody>
      <dsp:txXfrm>
        <a:off x="0" y="2974334"/>
        <a:ext cx="808037" cy="1402342"/>
      </dsp:txXfrm>
    </dsp:sp>
  </dsp:spTree>
</dsp:drawing>
</file>

<file path=ppt/diagrams/layout1.xml><?xml version="1.0" encoding="utf-8"?>
<dgm:layoutDef xmlns:dgm="http://schemas.openxmlformats.org/drawingml/2006/diagram" xmlns:a="http://schemas.openxmlformats.org/drawingml/2006/main" uniqueId="urn:microsoft.com/office/officeart/2016/7/layout/VerticalHollowActionList">
  <dgm:title val="Vertical Hollow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solidFgAcc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2291" tIns="46145" rIns="92291" bIns="46145" rtlCol="0"/>
          <a:lstStyle>
            <a:lvl1pPr algn="l">
              <a:defRPr sz="13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2291" tIns="46145" rIns="92291" bIns="46145" rtlCol="0"/>
          <a:lstStyle>
            <a:lvl1pPr algn="r">
              <a:defRPr sz="1300"/>
            </a:lvl1pPr>
          </a:lstStyle>
          <a:p>
            <a:fld id="{9564DCE8-7011-D84B-AAC9-7AFAA2150D71}" type="datetimeFigureOut">
              <a:rPr lang="en-US" smtClean="0"/>
              <a:pPr/>
              <a:t>5/6/2025</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2291" tIns="46145" rIns="92291" bIns="46145" rtlCol="0" anchor="b"/>
          <a:lstStyle>
            <a:lvl1pPr algn="l">
              <a:defRPr sz="13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2291" tIns="46145" rIns="92291" bIns="46145" rtlCol="0" anchor="b"/>
          <a:lstStyle>
            <a:lvl1pPr algn="r">
              <a:defRPr sz="1300"/>
            </a:lvl1pPr>
          </a:lstStyle>
          <a:p>
            <a:fld id="{C2FCAB67-2488-8D48-B37F-021D6EE37B9B}" type="slidenum">
              <a:rPr lang="en-US" smtClean="0"/>
              <a:pPr/>
              <a:t>‹#›</a:t>
            </a:fld>
            <a:endParaRPr lang="en-US" dirty="0"/>
          </a:p>
        </p:txBody>
      </p:sp>
    </p:spTree>
    <p:extLst>
      <p:ext uri="{BB962C8B-B14F-4D97-AF65-F5344CB8AC3E}">
        <p14:creationId xmlns:p14="http://schemas.microsoft.com/office/powerpoint/2010/main" val="532265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2291" tIns="46145" rIns="92291" bIns="46145" rtlCol="0"/>
          <a:lstStyle>
            <a:lvl1pPr algn="l">
              <a:defRPr sz="13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2291" tIns="46145" rIns="92291" bIns="46145" rtlCol="0"/>
          <a:lstStyle>
            <a:lvl1pPr algn="r">
              <a:defRPr sz="1300"/>
            </a:lvl1pPr>
          </a:lstStyle>
          <a:p>
            <a:fld id="{1576AAE3-9058-814E-81D5-28DDE681F558}" type="datetimeFigureOut">
              <a:rPr lang="en-US" smtClean="0"/>
              <a:pPr/>
              <a:t>5/6/2025</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2291" tIns="46145" rIns="92291" bIns="46145"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2291" tIns="46145" rIns="92291" bIns="4614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2291" tIns="46145" rIns="92291" bIns="46145" rtlCol="0" anchor="b"/>
          <a:lstStyle>
            <a:lvl1pPr algn="l">
              <a:defRPr sz="13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2291" tIns="46145" rIns="92291" bIns="46145" rtlCol="0" anchor="b"/>
          <a:lstStyle>
            <a:lvl1pPr algn="r">
              <a:defRPr sz="1300"/>
            </a:lvl1pPr>
          </a:lstStyle>
          <a:p>
            <a:fld id="{7D266651-02D9-C949-8344-2390968C25F3}" type="slidenum">
              <a:rPr lang="en-US" smtClean="0"/>
              <a:pPr/>
              <a:t>‹#›</a:t>
            </a:fld>
            <a:endParaRPr lang="en-US" dirty="0"/>
          </a:p>
        </p:txBody>
      </p:sp>
    </p:spTree>
    <p:extLst>
      <p:ext uri="{BB962C8B-B14F-4D97-AF65-F5344CB8AC3E}">
        <p14:creationId xmlns:p14="http://schemas.microsoft.com/office/powerpoint/2010/main" val="364526215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266651-02D9-C949-8344-2390968C25F3}" type="slidenum">
              <a:rPr lang="en-US" smtClean="0"/>
              <a:pPr/>
              <a:t>2</a:t>
            </a:fld>
            <a:endParaRPr lang="en-US" dirty="0"/>
          </a:p>
        </p:txBody>
      </p:sp>
    </p:spTree>
    <p:extLst>
      <p:ext uri="{BB962C8B-B14F-4D97-AF65-F5344CB8AC3E}">
        <p14:creationId xmlns:p14="http://schemas.microsoft.com/office/powerpoint/2010/main" val="579888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R="12700" indent="0">
              <a:spcBef>
                <a:spcPts val="500"/>
              </a:spcBef>
              <a:buClr>
                <a:srgbClr val="00446A"/>
              </a:buClr>
            </a:pPr>
            <a:r>
              <a:rPr lang="en-US" sz="1800" b="1" kern="1200" spc="-4" dirty="0">
                <a:solidFill>
                  <a:srgbClr val="00446A"/>
                </a:solidFill>
                <a:latin typeface="+mn-lt"/>
                <a:ea typeface="+mn-ea"/>
                <a:cs typeface="Arial" panose="020B0604020202020204" pitchFamily="34" charset="0"/>
              </a:rPr>
              <a:t>Guardian helps protect your savings </a:t>
            </a:r>
          </a:p>
          <a:p>
            <a:pPr marL="279400" marR="12700" indent="-109538">
              <a:spcBef>
                <a:spcPts val="300"/>
              </a:spcBef>
              <a:buClr>
                <a:srgbClr val="00446A"/>
              </a:buClr>
              <a:buFont typeface="Arial" panose="020B0604020202020204" pitchFamily="34" charset="0"/>
              <a:buChar char="•"/>
            </a:pPr>
            <a:r>
              <a:rPr lang="en-US" sz="1200" kern="1200" dirty="0">
                <a:solidFill>
                  <a:schemeClr val="tx1">
                    <a:lumMod val="85000"/>
                    <a:lumOff val="15000"/>
                  </a:schemeClr>
                </a:solidFill>
                <a:latin typeface="+mn-lt"/>
                <a:ea typeface="+mn-ea"/>
                <a:cs typeface="Arial"/>
              </a:rPr>
              <a:t>Guardian Critical Illness Insurance supplements your medical plan— </a:t>
            </a:r>
            <a:r>
              <a:rPr lang="en-US" sz="1200" b="1" kern="1200" dirty="0">
                <a:solidFill>
                  <a:srgbClr val="00446A"/>
                </a:solidFill>
                <a:latin typeface="+mn-lt"/>
                <a:ea typeface="+mn-ea"/>
                <a:cs typeface="+mn-cs"/>
              </a:rPr>
              <a:t>no matter what type of other coverage you have</a:t>
            </a:r>
          </a:p>
          <a:p>
            <a:pPr marL="287338" marR="12700" indent="-117475">
              <a:spcBef>
                <a:spcPts val="300"/>
              </a:spcBef>
              <a:buClr>
                <a:srgbClr val="00446A"/>
              </a:buClr>
              <a:buFont typeface="Arial"/>
              <a:buChar char="•"/>
              <a:tabLst>
                <a:tab pos="339725" algn="l"/>
              </a:tabLst>
            </a:pPr>
            <a:r>
              <a:rPr lang="en-US" sz="1200" kern="1200" dirty="0">
                <a:solidFill>
                  <a:schemeClr val="tx1">
                    <a:lumMod val="85000"/>
                    <a:lumOff val="15000"/>
                  </a:schemeClr>
                </a:solidFill>
                <a:latin typeface="+mn-lt"/>
                <a:ea typeface="+mn-ea"/>
                <a:cs typeface="Arial"/>
              </a:rPr>
              <a:t>Guardian pays you cash benefits based on each eligible diagnosis</a:t>
            </a:r>
          </a:p>
          <a:p>
            <a:pPr marL="287338" marR="12700" indent="-117475">
              <a:spcBef>
                <a:spcPts val="300"/>
              </a:spcBef>
              <a:buClr>
                <a:srgbClr val="00446A"/>
              </a:buClr>
              <a:buFont typeface="Arial"/>
              <a:buChar char="•"/>
              <a:tabLst>
                <a:tab pos="339725" algn="l"/>
              </a:tabLst>
            </a:pPr>
            <a:r>
              <a:rPr lang="en-US" sz="1200" kern="1200" dirty="0">
                <a:solidFill>
                  <a:schemeClr val="tx1">
                    <a:lumMod val="85000"/>
                    <a:lumOff val="15000"/>
                  </a:schemeClr>
                </a:solidFill>
                <a:latin typeface="+mn-lt"/>
                <a:ea typeface="+mn-ea"/>
                <a:cs typeface="Arial"/>
              </a:rPr>
              <a:t>The cash benefits are paid directly to you — you decide how to use them</a:t>
            </a:r>
          </a:p>
        </p:txBody>
      </p:sp>
      <p:sp>
        <p:nvSpPr>
          <p:cNvPr id="4" name="Slide Number Placeholder 3"/>
          <p:cNvSpPr>
            <a:spLocks noGrp="1"/>
          </p:cNvSpPr>
          <p:nvPr>
            <p:ph type="sldNum" sz="quarter" idx="10"/>
          </p:nvPr>
        </p:nvSpPr>
        <p:spPr/>
        <p:txBody>
          <a:bodyPr/>
          <a:lstStyle/>
          <a:p>
            <a:fld id="{7D64E8B5-5240-4F44-B660-887AD0C5232B}" type="slidenum">
              <a:rPr lang="en-US" smtClean="0"/>
              <a:pPr/>
              <a:t>14</a:t>
            </a:fld>
            <a:endParaRPr lang="en-US"/>
          </a:p>
        </p:txBody>
      </p:sp>
    </p:spTree>
    <p:extLst>
      <p:ext uri="{BB962C8B-B14F-4D97-AF65-F5344CB8AC3E}">
        <p14:creationId xmlns:p14="http://schemas.microsoft.com/office/powerpoint/2010/main" val="34868398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 KN Wellness Credit – Highlight test needed</a:t>
            </a:r>
          </a:p>
        </p:txBody>
      </p:sp>
      <p:sp>
        <p:nvSpPr>
          <p:cNvPr id="4" name="Slide Number Placeholder 3"/>
          <p:cNvSpPr>
            <a:spLocks noGrp="1"/>
          </p:cNvSpPr>
          <p:nvPr>
            <p:ph type="sldNum" sz="quarter" idx="5"/>
          </p:nvPr>
        </p:nvSpPr>
        <p:spPr/>
        <p:txBody>
          <a:bodyPr/>
          <a:lstStyle/>
          <a:p>
            <a:fld id="{7D266651-02D9-C949-8344-2390968C25F3}" type="slidenum">
              <a:rPr lang="en-US" smtClean="0"/>
              <a:pPr/>
              <a:t>15</a:t>
            </a:fld>
            <a:endParaRPr lang="en-US" dirty="0"/>
          </a:p>
        </p:txBody>
      </p:sp>
    </p:spTree>
    <p:extLst>
      <p:ext uri="{BB962C8B-B14F-4D97-AF65-F5344CB8AC3E}">
        <p14:creationId xmlns:p14="http://schemas.microsoft.com/office/powerpoint/2010/main" val="37880523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240" marR="0" indent="0" algn="l" defTabSz="457200" rtl="0" eaLnBrk="1" fontAlgn="auto" latinLnBrk="0" hangingPunct="1">
              <a:lnSpc>
                <a:spcPct val="100000"/>
              </a:lnSpc>
              <a:spcBef>
                <a:spcPts val="500"/>
              </a:spcBef>
              <a:spcAft>
                <a:spcPts val="0"/>
              </a:spcAft>
              <a:buClrTx/>
              <a:buSzTx/>
              <a:buFontTx/>
              <a:buNone/>
              <a:tabLst/>
              <a:defRPr/>
            </a:pPr>
            <a:r>
              <a:rPr lang="en-US" sz="2000" b="1" kern="1200" dirty="0">
                <a:solidFill>
                  <a:srgbClr val="00446A"/>
                </a:solidFill>
                <a:latin typeface="+mn-lt"/>
                <a:ea typeface="Arial Unicode MS" panose="020B0604020202020204" pitchFamily="34" charset="-128"/>
                <a:cs typeface="Arial" panose="020B0604020202020204" pitchFamily="34" charset="0"/>
              </a:rPr>
              <a:t>Protect your paycheck if you are unable to work.</a:t>
            </a:r>
          </a:p>
          <a:p>
            <a:pPr marL="15240">
              <a:spcBef>
                <a:spcPts val="500"/>
              </a:spcBef>
            </a:pPr>
            <a:r>
              <a:rPr lang="en-US" sz="2000" b="1" kern="1200" dirty="0">
                <a:solidFill>
                  <a:srgbClr val="00446A"/>
                </a:solidFill>
                <a:latin typeface="+mn-lt"/>
                <a:ea typeface="+mn-ea"/>
                <a:cs typeface="Arial" panose="020B0604020202020204" pitchFamily="34" charset="0"/>
              </a:rPr>
              <a:t>Your income is one of your most valuable assets</a:t>
            </a:r>
          </a:p>
          <a:p>
            <a:pPr marL="15240">
              <a:spcBef>
                <a:spcPts val="400"/>
              </a:spcBef>
            </a:pPr>
            <a:r>
              <a:rPr lang="en-US" sz="1200" kern="1200" dirty="0">
                <a:solidFill>
                  <a:schemeClr val="tx1">
                    <a:lumMod val="85000"/>
                    <a:lumOff val="15000"/>
                  </a:schemeClr>
                </a:solidFill>
                <a:latin typeface="+mn-lt"/>
                <a:ea typeface="Arial Unicode MS" panose="020B0604020202020204" pitchFamily="34" charset="-128"/>
                <a:cs typeface="Arial" panose="020B0604020202020204" pitchFamily="34" charset="0"/>
              </a:rPr>
              <a:t>No one plans on becoming disabled, but a serious illness or injury can </a:t>
            </a:r>
            <a:br>
              <a:rPr lang="en-US" sz="1200" kern="1200" dirty="0">
                <a:solidFill>
                  <a:schemeClr val="tx1">
                    <a:lumMod val="85000"/>
                    <a:lumOff val="15000"/>
                  </a:schemeClr>
                </a:solidFill>
                <a:latin typeface="+mn-lt"/>
                <a:ea typeface="Arial Unicode MS" panose="020B0604020202020204" pitchFamily="34" charset="-128"/>
                <a:cs typeface="Arial" panose="020B0604020202020204" pitchFamily="34" charset="0"/>
              </a:rPr>
            </a:br>
            <a:r>
              <a:rPr lang="en-US" sz="1200" kern="1200" dirty="0">
                <a:solidFill>
                  <a:schemeClr val="tx1">
                    <a:lumMod val="85000"/>
                    <a:lumOff val="15000"/>
                  </a:schemeClr>
                </a:solidFill>
                <a:latin typeface="+mn-lt"/>
                <a:ea typeface="Arial Unicode MS" panose="020B0604020202020204" pitchFamily="34" charset="-128"/>
                <a:cs typeface="Arial" panose="020B0604020202020204" pitchFamily="34" charset="0"/>
              </a:rPr>
              <a:t>strike anyone at any time, and at any age, taking away your ability to </a:t>
            </a:r>
            <a:br>
              <a:rPr lang="en-US" sz="1200" kern="1200" dirty="0">
                <a:solidFill>
                  <a:schemeClr val="tx1">
                    <a:lumMod val="85000"/>
                    <a:lumOff val="15000"/>
                  </a:schemeClr>
                </a:solidFill>
                <a:latin typeface="+mn-lt"/>
                <a:ea typeface="Arial Unicode MS" panose="020B0604020202020204" pitchFamily="34" charset="-128"/>
                <a:cs typeface="Arial" panose="020B0604020202020204" pitchFamily="34" charset="0"/>
              </a:rPr>
            </a:br>
            <a:r>
              <a:rPr lang="en-US" sz="1200" kern="1200" dirty="0">
                <a:solidFill>
                  <a:schemeClr val="tx1">
                    <a:lumMod val="85000"/>
                    <a:lumOff val="15000"/>
                  </a:schemeClr>
                </a:solidFill>
                <a:latin typeface="+mn-lt"/>
                <a:ea typeface="Arial Unicode MS" panose="020B0604020202020204" pitchFamily="34" charset="-128"/>
                <a:cs typeface="Arial" panose="020B0604020202020204" pitchFamily="34" charset="0"/>
              </a:rPr>
              <a:t>earn a paycheck. </a:t>
            </a:r>
            <a:r>
              <a:rPr lang="en-US" sz="1200" dirty="0">
                <a:solidFill>
                  <a:schemeClr val="tx1">
                    <a:lumMod val="85000"/>
                    <a:lumOff val="15000"/>
                  </a:schemeClr>
                </a:solidFill>
                <a:cs typeface="Arial"/>
              </a:rPr>
              <a:t>Nearly 25% of Americans will become disabled before they retire</a:t>
            </a:r>
            <a:r>
              <a:rPr lang="en-US" sz="1200" baseline="30000" dirty="0">
                <a:solidFill>
                  <a:schemeClr val="tx1">
                    <a:lumMod val="85000"/>
                    <a:lumOff val="15000"/>
                  </a:schemeClr>
                </a:solidFill>
                <a:cs typeface="Arial"/>
              </a:rPr>
              <a:t>1</a:t>
            </a:r>
            <a:r>
              <a:rPr lang="en-US" sz="1200" dirty="0">
                <a:solidFill>
                  <a:schemeClr val="tx1">
                    <a:lumMod val="85000"/>
                    <a:lumOff val="15000"/>
                  </a:schemeClr>
                </a:solidFill>
                <a:cs typeface="Arial"/>
              </a:rPr>
              <a:t>,</a:t>
            </a:r>
            <a:r>
              <a:rPr lang="en-US" sz="1200" baseline="35353" dirty="0">
                <a:solidFill>
                  <a:schemeClr val="tx1">
                    <a:lumMod val="85000"/>
                    <a:lumOff val="15000"/>
                  </a:schemeClr>
                </a:solidFill>
                <a:cs typeface="Arial"/>
              </a:rPr>
              <a:t> </a:t>
            </a:r>
            <a:r>
              <a:rPr lang="en-US" sz="1200" dirty="0">
                <a:solidFill>
                  <a:schemeClr val="tx1">
                    <a:lumMod val="85000"/>
                    <a:lumOff val="15000"/>
                  </a:schemeClr>
                </a:solidFill>
                <a:cs typeface="Arial"/>
              </a:rPr>
              <a:t> so this </a:t>
            </a:r>
            <a:br>
              <a:rPr lang="en-US" sz="1200" dirty="0">
                <a:solidFill>
                  <a:schemeClr val="tx1">
                    <a:lumMod val="85000"/>
                    <a:lumOff val="15000"/>
                  </a:schemeClr>
                </a:solidFill>
                <a:cs typeface="Arial"/>
              </a:rPr>
            </a:br>
            <a:r>
              <a:rPr lang="en-US" sz="1200" i="1" dirty="0">
                <a:solidFill>
                  <a:schemeClr val="tx1">
                    <a:lumMod val="85000"/>
                    <a:lumOff val="15000"/>
                  </a:schemeClr>
                </a:solidFill>
                <a:cs typeface="Arial"/>
              </a:rPr>
              <a:t>could</a:t>
            </a:r>
            <a:r>
              <a:rPr lang="en-US" sz="1200" dirty="0">
                <a:solidFill>
                  <a:schemeClr val="tx1">
                    <a:lumMod val="85000"/>
                    <a:lumOff val="15000"/>
                  </a:schemeClr>
                </a:solidFill>
                <a:cs typeface="Arial"/>
              </a:rPr>
              <a:t> happen to you. And disabilities can result not just from accidents, but </a:t>
            </a:r>
            <a:br>
              <a:rPr lang="en-US" sz="1200" dirty="0">
                <a:solidFill>
                  <a:schemeClr val="tx1">
                    <a:lumMod val="85000"/>
                    <a:lumOff val="15000"/>
                  </a:schemeClr>
                </a:solidFill>
                <a:cs typeface="Arial"/>
              </a:rPr>
            </a:br>
            <a:r>
              <a:rPr lang="en-US" sz="1200" dirty="0">
                <a:solidFill>
                  <a:schemeClr val="tx1">
                    <a:lumMod val="85000"/>
                    <a:lumOff val="15000"/>
                  </a:schemeClr>
                </a:solidFill>
                <a:cs typeface="Arial"/>
              </a:rPr>
              <a:t>illnesses such as heart attack, cancer, and stroke. </a:t>
            </a:r>
          </a:p>
          <a:p>
            <a:pPr marL="15240" lvl="0">
              <a:spcBef>
                <a:spcPts val="400"/>
              </a:spcBef>
            </a:pPr>
            <a:r>
              <a:rPr lang="en-US" sz="1200" dirty="0">
                <a:solidFill>
                  <a:schemeClr val="tx1">
                    <a:lumMod val="85000"/>
                    <a:lumOff val="15000"/>
                  </a:schemeClr>
                </a:solidFill>
              </a:rPr>
              <a:t>How long can you live on your savings if you became disabled?</a:t>
            </a:r>
            <a:endParaRPr lang="en-US" sz="1200" dirty="0">
              <a:solidFill>
                <a:schemeClr val="tx1">
                  <a:lumMod val="85000"/>
                  <a:lumOff val="15000"/>
                </a:schemeClr>
              </a:solidFill>
              <a:cs typeface="Arial"/>
            </a:endParaRPr>
          </a:p>
        </p:txBody>
      </p:sp>
      <p:sp>
        <p:nvSpPr>
          <p:cNvPr id="4" name="Slide Number Placeholder 3"/>
          <p:cNvSpPr>
            <a:spLocks noGrp="1"/>
          </p:cNvSpPr>
          <p:nvPr>
            <p:ph type="sldNum" sz="quarter" idx="10"/>
          </p:nvPr>
        </p:nvSpPr>
        <p:spPr/>
        <p:txBody>
          <a:bodyPr/>
          <a:lstStyle/>
          <a:p>
            <a:fld id="{7D64E8B5-5240-4F44-B660-887AD0C5232B}" type="slidenum">
              <a:rPr lang="en-US" smtClean="0"/>
              <a:pPr/>
              <a:t>17</a:t>
            </a:fld>
            <a:endParaRPr lang="en-US"/>
          </a:p>
        </p:txBody>
      </p:sp>
    </p:spTree>
    <p:extLst>
      <p:ext uri="{BB962C8B-B14F-4D97-AF65-F5344CB8AC3E}">
        <p14:creationId xmlns:p14="http://schemas.microsoft.com/office/powerpoint/2010/main" val="21561481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fontAlgn="base"/>
            <a:r>
              <a:rPr lang="en-US" sz="1200" b="1" i="0" kern="1200" dirty="0">
                <a:solidFill>
                  <a:schemeClr val="tx1"/>
                </a:solidFill>
                <a:effectLst/>
                <a:latin typeface="+mn-lt"/>
                <a:ea typeface="+mn-ea"/>
                <a:cs typeface="+mn-cs"/>
              </a:rPr>
              <a:t>Why?</a:t>
            </a:r>
          </a:p>
          <a:p>
            <a:pPr fontAlgn="base"/>
            <a:r>
              <a:rPr lang="en-US" sz="1200" b="1" i="0" kern="1200" dirty="0">
                <a:solidFill>
                  <a:schemeClr val="tx1"/>
                </a:solidFill>
                <a:effectLst/>
                <a:latin typeface="+mn-lt"/>
                <a:ea typeface="+mn-ea"/>
                <a:cs typeface="+mn-cs"/>
              </a:rPr>
              <a:t>1. If</a:t>
            </a:r>
            <a:r>
              <a:rPr lang="en-US" sz="1200" b="1" i="0" kern="1200" baseline="0" dirty="0">
                <a:solidFill>
                  <a:schemeClr val="tx1"/>
                </a:solidFill>
                <a:effectLst/>
                <a:latin typeface="+mn-lt"/>
                <a:ea typeface="+mn-ea"/>
                <a:cs typeface="+mn-cs"/>
              </a:rPr>
              <a:t> the</a:t>
            </a:r>
            <a:r>
              <a:rPr lang="en-US" sz="1200" b="1" i="0" kern="1200" dirty="0">
                <a:solidFill>
                  <a:schemeClr val="tx1"/>
                </a:solidFill>
                <a:effectLst/>
                <a:latin typeface="+mn-lt"/>
                <a:ea typeface="+mn-ea"/>
                <a:cs typeface="+mn-cs"/>
              </a:rPr>
              <a:t> unexpected happens</a:t>
            </a:r>
          </a:p>
          <a:p>
            <a:pPr fontAlgn="base"/>
            <a:r>
              <a:rPr lang="en-US" sz="1200" b="0" i="0" kern="1200" dirty="0">
                <a:solidFill>
                  <a:schemeClr val="tx1"/>
                </a:solidFill>
                <a:effectLst/>
                <a:latin typeface="+mn-lt"/>
                <a:ea typeface="+mn-ea"/>
                <a:cs typeface="+mn-cs"/>
              </a:rPr>
              <a:t>Dying suddenly — in an accident, by unexpected illness or even of natural causes — can happen at any time. Life insurance helps your loved ones pay the mortgage, bills, even college costs, after you’re gone. It also provides tax-free cash to pay estate and death duties. Nothing can replace you in their hearts, but planning ahead with life insurance can make things easier for those you leave behind.</a:t>
            </a:r>
          </a:p>
          <a:p>
            <a:pPr fontAlgn="base"/>
            <a:r>
              <a:rPr lang="en-US" sz="1200" b="1" i="0" kern="1200" dirty="0">
                <a:solidFill>
                  <a:schemeClr val="tx1"/>
                </a:solidFill>
                <a:effectLst/>
                <a:latin typeface="+mn-lt"/>
                <a:ea typeface="+mn-ea"/>
                <a:cs typeface="+mn-cs"/>
              </a:rPr>
              <a:t>2. Funerals are expensive.</a:t>
            </a:r>
          </a:p>
          <a:p>
            <a:pPr fontAlgn="base"/>
            <a:r>
              <a:rPr lang="en-US" sz="1200" b="0" i="0" kern="1200" dirty="0">
                <a:solidFill>
                  <a:schemeClr val="tx1"/>
                </a:solidFill>
                <a:effectLst/>
                <a:latin typeface="+mn-lt"/>
                <a:ea typeface="+mn-ea"/>
                <a:cs typeface="+mn-cs"/>
              </a:rPr>
              <a:t>In some cases, upwards of $7,000 to $10,000 — and we’re not talking about extravagant funeral services. This is the average cost of a burial ceremony that will be faced by your loved ones.  At an already difficult and emotional time, your life insurance can cover these expenses without financial hardship or further stress.</a:t>
            </a:r>
          </a:p>
          <a:p>
            <a:pPr fontAlgn="base"/>
            <a:r>
              <a:rPr lang="en-US" sz="1200" b="1" i="0" kern="1200" dirty="0">
                <a:solidFill>
                  <a:schemeClr val="tx1"/>
                </a:solidFill>
                <a:effectLst/>
                <a:latin typeface="+mn-lt"/>
                <a:ea typeface="+mn-ea"/>
                <a:cs typeface="+mn-cs"/>
              </a:rPr>
              <a:t>3. Protect those you love.</a:t>
            </a:r>
          </a:p>
          <a:p>
            <a:pPr fontAlgn="base"/>
            <a:r>
              <a:rPr lang="en-US" sz="1200" b="0" i="0" kern="1200" dirty="0">
                <a:solidFill>
                  <a:schemeClr val="tx1"/>
                </a:solidFill>
                <a:effectLst/>
                <a:latin typeface="+mn-lt"/>
                <a:ea typeface="+mn-ea"/>
                <a:cs typeface="+mn-cs"/>
              </a:rPr>
              <a:t>In your life, you work hard to make sure those you love — spouse, partner, children, family members — are taken care of. It’s just as important to consider providing financial support for the future living costs of surviving dependents. After all, they will have to go on without you. Make sure they’re protected, too.</a:t>
            </a:r>
          </a:p>
          <a:p>
            <a:pPr fontAlgn="base"/>
            <a:r>
              <a:rPr lang="en-US" sz="1200" b="1" i="0" kern="1200" dirty="0">
                <a:solidFill>
                  <a:schemeClr val="tx1"/>
                </a:solidFill>
                <a:effectLst/>
                <a:latin typeface="+mn-lt"/>
                <a:ea typeface="+mn-ea"/>
                <a:cs typeface="+mn-cs"/>
              </a:rPr>
              <a:t>4. Death shouldn’t mean debt.</a:t>
            </a:r>
          </a:p>
          <a:p>
            <a:pPr fontAlgn="base"/>
            <a:r>
              <a:rPr lang="en-US" sz="1200" b="0" i="0" kern="1200" dirty="0">
                <a:solidFill>
                  <a:schemeClr val="tx1"/>
                </a:solidFill>
                <a:effectLst/>
                <a:latin typeface="+mn-lt"/>
                <a:ea typeface="+mn-ea"/>
                <a:cs typeface="+mn-cs"/>
              </a:rPr>
              <a:t>Life Insurance can help your dependents cover any financial responsibilities that are left after your death. Debt can be a tremendous burden, on top of the already emotional toll your absence creates in their lives.</a:t>
            </a:r>
            <a:r>
              <a:rPr lang="en-US" sz="1200" dirty="0">
                <a:solidFill>
                  <a:schemeClr val="tx1">
                    <a:lumMod val="85000"/>
                    <a:lumOff val="15000"/>
                  </a:schemeClr>
                </a:solidFill>
                <a:ea typeface="Arial Unicode MS" panose="020B0604020202020204" pitchFamily="34" charset="-128"/>
                <a:cs typeface="Arial" panose="020B0604020202020204" pitchFamily="34" charset="0"/>
              </a:rPr>
              <a:t> </a:t>
            </a:r>
            <a:endParaRPr lang="en-US" dirty="0"/>
          </a:p>
          <a:p>
            <a:pPr>
              <a:buFont typeface="Arial" pitchFamily="34" charset="0"/>
              <a:buChar char="•"/>
            </a:pPr>
            <a:r>
              <a:rPr lang="en-US" sz="1200" kern="1200" dirty="0">
                <a:solidFill>
                  <a:schemeClr val="tx1"/>
                </a:solidFill>
                <a:effectLst/>
                <a:latin typeface="+mn-lt"/>
                <a:ea typeface="+mn-ea"/>
                <a:cs typeface="+mn-cs"/>
              </a:rPr>
              <a:t>You may be healthy today, but </a:t>
            </a:r>
            <a:r>
              <a:rPr lang="en-US" dirty="0">
                <a:solidFill>
                  <a:srgbClr val="FF0000"/>
                </a:solidFill>
              </a:rPr>
              <a:t>if your health changes, you may not qualify to purchase life insurance in the future.  </a:t>
            </a:r>
          </a:p>
          <a:p>
            <a:pPr marL="0" marR="0" indent="0" algn="l" defTabSz="457200" rtl="0" eaLnBrk="1" fontAlgn="auto" latinLnBrk="0" hangingPunct="1">
              <a:lnSpc>
                <a:spcPct val="100000"/>
              </a:lnSpc>
              <a:spcBef>
                <a:spcPts val="0"/>
              </a:spcBef>
              <a:spcAft>
                <a:spcPts val="0"/>
              </a:spcAft>
              <a:buClrTx/>
              <a:buSzTx/>
              <a:buFont typeface="Arial" pitchFamily="34" charset="0"/>
              <a:buChar char="•"/>
              <a:tabLst/>
              <a:defRPr/>
            </a:pPr>
            <a:r>
              <a:rPr lang="en-US" sz="1200" kern="1200" dirty="0">
                <a:solidFill>
                  <a:schemeClr val="tx1"/>
                </a:solidFill>
                <a:effectLst/>
                <a:latin typeface="+mn-lt"/>
                <a:ea typeface="+mn-ea"/>
                <a:cs typeface="+mn-cs"/>
              </a:rPr>
              <a:t> Bottom</a:t>
            </a:r>
            <a:r>
              <a:rPr lang="en-US" sz="1200" kern="1200" baseline="0" dirty="0">
                <a:solidFill>
                  <a:schemeClr val="tx1"/>
                </a:solidFill>
                <a:effectLst/>
                <a:latin typeface="+mn-lt"/>
                <a:ea typeface="+mn-ea"/>
                <a:cs typeface="+mn-cs"/>
              </a:rPr>
              <a:t> line, i</a:t>
            </a:r>
            <a:r>
              <a:rPr lang="en-US" sz="1200" kern="1200" dirty="0">
                <a:solidFill>
                  <a:schemeClr val="tx1"/>
                </a:solidFill>
                <a:effectLst/>
                <a:latin typeface="+mn-lt"/>
                <a:ea typeface="+mn-ea"/>
                <a:cs typeface="+mn-cs"/>
              </a:rPr>
              <a:t>f there are people who depend on you, then you should consider life insurance coverage. </a:t>
            </a:r>
          </a:p>
          <a:p>
            <a:pPr marL="0" marR="0" indent="0" algn="l" defTabSz="457200" rtl="0" eaLnBrk="1" fontAlgn="auto" latinLnBrk="0" hangingPunct="1">
              <a:lnSpc>
                <a:spcPct val="100000"/>
              </a:lnSpc>
              <a:spcBef>
                <a:spcPts val="0"/>
              </a:spcBef>
              <a:spcAft>
                <a:spcPts val="0"/>
              </a:spcAft>
              <a:buClrTx/>
              <a:buSzTx/>
              <a:buFont typeface="Arial" pitchFamily="34" charset="0"/>
              <a:buChar char="•"/>
              <a:tabLst/>
              <a:defRPr/>
            </a:pP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 typeface="Arial" pitchFamily="34" charset="0"/>
              <a:buChar char="•"/>
              <a:tabLst/>
              <a:defRPr/>
            </a:pPr>
            <a:r>
              <a:rPr lang="en-US" dirty="0">
                <a:solidFill>
                  <a:srgbClr val="FF0000"/>
                </a:solidFill>
              </a:rPr>
              <a:t>Will your family have the financial security they need over time? </a:t>
            </a:r>
          </a:p>
          <a:p>
            <a:pPr marL="0" marR="0" indent="0" algn="l" defTabSz="457200" rtl="0" eaLnBrk="1" fontAlgn="auto" latinLnBrk="0" hangingPunct="1">
              <a:lnSpc>
                <a:spcPct val="100000"/>
              </a:lnSpc>
              <a:spcBef>
                <a:spcPts val="0"/>
              </a:spcBef>
              <a:spcAft>
                <a:spcPts val="0"/>
              </a:spcAft>
              <a:buClrTx/>
              <a:buSzTx/>
              <a:buFont typeface="Arial" pitchFamily="34" charset="0"/>
              <a:buChar char="•"/>
              <a:tabLst/>
              <a:defRPr/>
            </a:pPr>
            <a:endParaRPr lang="en-US" sz="1200" kern="1200" dirty="0">
              <a:solidFill>
                <a:schemeClr val="tx1"/>
              </a:solidFill>
              <a:effectLst/>
              <a:latin typeface="+mn-lt"/>
              <a:ea typeface="+mn-ea"/>
              <a:cs typeface="+mn-cs"/>
            </a:endParaRPr>
          </a:p>
          <a:p>
            <a:pPr>
              <a:buFont typeface="Arial" pitchFamily="34" charset="0"/>
              <a:buChar char="•"/>
            </a:pPr>
            <a:endParaRPr lang="en-US" dirty="0">
              <a:solidFill>
                <a:srgbClr val="FF0000"/>
              </a:solidFill>
            </a:endParaRPr>
          </a:p>
        </p:txBody>
      </p:sp>
      <p:sp>
        <p:nvSpPr>
          <p:cNvPr id="4" name="Slide Number Placeholder 3"/>
          <p:cNvSpPr>
            <a:spLocks noGrp="1"/>
          </p:cNvSpPr>
          <p:nvPr>
            <p:ph type="sldNum" sz="quarter" idx="10"/>
          </p:nvPr>
        </p:nvSpPr>
        <p:spPr/>
        <p:txBody>
          <a:bodyPr/>
          <a:lstStyle/>
          <a:p>
            <a:fld id="{7D64E8B5-5240-4F44-B660-887AD0C5232B}" type="slidenum">
              <a:rPr lang="en-US" smtClean="0"/>
              <a:pPr/>
              <a:t>18</a:t>
            </a:fld>
            <a:endParaRPr lang="en-US"/>
          </a:p>
        </p:txBody>
      </p:sp>
    </p:spTree>
    <p:extLst>
      <p:ext uri="{BB962C8B-B14F-4D97-AF65-F5344CB8AC3E}">
        <p14:creationId xmlns:p14="http://schemas.microsoft.com/office/powerpoint/2010/main" val="35450810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was taken from online stock photo option. When it was added it added some licensing verbiage. Not sure if it has to stay on there or not.</a:t>
            </a:r>
          </a:p>
        </p:txBody>
      </p:sp>
      <p:sp>
        <p:nvSpPr>
          <p:cNvPr id="4" name="Slide Number Placeholder 3"/>
          <p:cNvSpPr>
            <a:spLocks noGrp="1"/>
          </p:cNvSpPr>
          <p:nvPr>
            <p:ph type="sldNum" sz="quarter" idx="5"/>
          </p:nvPr>
        </p:nvSpPr>
        <p:spPr/>
        <p:txBody>
          <a:bodyPr/>
          <a:lstStyle/>
          <a:p>
            <a:fld id="{7D266651-02D9-C949-8344-2390968C25F3}" type="slidenum">
              <a:rPr lang="en-US" smtClean="0"/>
              <a:pPr/>
              <a:t>21</a:t>
            </a:fld>
            <a:endParaRPr lang="en-US" dirty="0"/>
          </a:p>
        </p:txBody>
      </p:sp>
    </p:spTree>
    <p:extLst>
      <p:ext uri="{BB962C8B-B14F-4D97-AF65-F5344CB8AC3E}">
        <p14:creationId xmlns:p14="http://schemas.microsoft.com/office/powerpoint/2010/main" val="1995295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Help… can’t remove the space</a:t>
            </a:r>
          </a:p>
        </p:txBody>
      </p:sp>
      <p:sp>
        <p:nvSpPr>
          <p:cNvPr id="4" name="Slide Number Placeholder 3"/>
          <p:cNvSpPr>
            <a:spLocks noGrp="1"/>
          </p:cNvSpPr>
          <p:nvPr>
            <p:ph type="sldNum" sz="quarter" idx="5"/>
          </p:nvPr>
        </p:nvSpPr>
        <p:spPr/>
        <p:txBody>
          <a:bodyPr/>
          <a:lstStyle/>
          <a:p>
            <a:fld id="{7D266651-02D9-C949-8344-2390968C25F3}" type="slidenum">
              <a:rPr lang="en-US" smtClean="0"/>
              <a:pPr/>
              <a:t>22</a:t>
            </a:fld>
            <a:endParaRPr lang="en-US" dirty="0"/>
          </a:p>
        </p:txBody>
      </p:sp>
    </p:spTree>
    <p:extLst>
      <p:ext uri="{BB962C8B-B14F-4D97-AF65-F5344CB8AC3E}">
        <p14:creationId xmlns:p14="http://schemas.microsoft.com/office/powerpoint/2010/main" val="27926586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266651-02D9-C949-8344-2390968C25F3}" type="slidenum">
              <a:rPr lang="en-US" smtClean="0"/>
              <a:pPr/>
              <a:t>24</a:t>
            </a:fld>
            <a:endParaRPr lang="en-US" dirty="0"/>
          </a:p>
        </p:txBody>
      </p:sp>
    </p:spTree>
    <p:extLst>
      <p:ext uri="{BB962C8B-B14F-4D97-AF65-F5344CB8AC3E}">
        <p14:creationId xmlns:p14="http://schemas.microsoft.com/office/powerpoint/2010/main" val="39932103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2/7 - </a:t>
            </a:r>
            <a:r>
              <a:rPr lang="en-US" sz="1800" dirty="0">
                <a:effectLst/>
                <a:latin typeface="Aptos" panose="020B0004020202020204" pitchFamily="34" charset="0"/>
                <a:ea typeface="Aptos" panose="020B0004020202020204" pitchFamily="34" charset="0"/>
                <a:cs typeface="Aptos" panose="020B0004020202020204" pitchFamily="34" charset="0"/>
              </a:rPr>
              <a:t>the new maximum for FSA will be $3300, with a max rollover of $660</a:t>
            </a:r>
          </a:p>
          <a:p>
            <a:endParaRPr lang="en-US" dirty="0"/>
          </a:p>
        </p:txBody>
      </p:sp>
      <p:sp>
        <p:nvSpPr>
          <p:cNvPr id="4" name="Slide Number Placeholder 3"/>
          <p:cNvSpPr>
            <a:spLocks noGrp="1"/>
          </p:cNvSpPr>
          <p:nvPr>
            <p:ph type="sldNum" sz="quarter" idx="5"/>
          </p:nvPr>
        </p:nvSpPr>
        <p:spPr/>
        <p:txBody>
          <a:bodyPr/>
          <a:lstStyle/>
          <a:p>
            <a:fld id="{7D266651-02D9-C949-8344-2390968C25F3}" type="slidenum">
              <a:rPr lang="en-US" smtClean="0"/>
              <a:pPr/>
              <a:t>25</a:t>
            </a:fld>
            <a:endParaRPr lang="en-US" dirty="0"/>
          </a:p>
        </p:txBody>
      </p:sp>
    </p:spTree>
    <p:extLst>
      <p:ext uri="{BB962C8B-B14F-4D97-AF65-F5344CB8AC3E}">
        <p14:creationId xmlns:p14="http://schemas.microsoft.com/office/powerpoint/2010/main" val="33193122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John and Kim are going to update highlighted section to reflect 20 pays and DSEHP enrollment dates. </a:t>
            </a:r>
          </a:p>
        </p:txBody>
      </p:sp>
      <p:sp>
        <p:nvSpPr>
          <p:cNvPr id="4" name="Slide Number Placeholder 3"/>
          <p:cNvSpPr>
            <a:spLocks noGrp="1"/>
          </p:cNvSpPr>
          <p:nvPr>
            <p:ph type="sldNum" sz="quarter" idx="10"/>
          </p:nvPr>
        </p:nvSpPr>
        <p:spPr/>
        <p:txBody>
          <a:bodyPr/>
          <a:lstStyle/>
          <a:p>
            <a:pPr marL="0" marR="0" lvl="0" indent="0" algn="r" defTabSz="918115" rtl="0" eaLnBrk="1" fontAlgn="base" latinLnBrk="0" hangingPunct="1">
              <a:lnSpc>
                <a:spcPct val="100000"/>
              </a:lnSpc>
              <a:spcBef>
                <a:spcPct val="0"/>
              </a:spcBef>
              <a:spcAft>
                <a:spcPct val="0"/>
              </a:spcAft>
              <a:buClrTx/>
              <a:buSzTx/>
              <a:buFontTx/>
              <a:buNone/>
              <a:tabLst/>
              <a:defRPr/>
            </a:pPr>
            <a:fld id="{4AA5E582-FE78-4F58-B95C-F4D16645D48A}"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8115" rtl="0" eaLnBrk="1" fontAlgn="base" latinLnBrk="0" hangingPunct="1">
                <a:lnSpc>
                  <a:spcPct val="100000"/>
                </a:lnSpc>
                <a:spcBef>
                  <a:spcPct val="0"/>
                </a:spcBef>
                <a:spcAft>
                  <a:spcPct val="0"/>
                </a:spcAft>
                <a:buClrTx/>
                <a:buSzTx/>
                <a:buFontTx/>
                <a:buNone/>
                <a:tabLst/>
                <a:defRPr/>
              </a:pPr>
              <a:t>26</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Date Placeholder 5"/>
          <p:cNvSpPr>
            <a:spLocks noGrp="1"/>
          </p:cNvSpPr>
          <p:nvPr>
            <p:ph type="dt" idx="11"/>
          </p:nvPr>
        </p:nvSpPr>
        <p:spPr/>
        <p:txBody>
          <a:bodyPr/>
          <a:lstStyle/>
          <a:p>
            <a:pPr marL="0" marR="0" lvl="0" indent="0" algn="r" defTabSz="918115" rtl="0" eaLnBrk="1" fontAlgn="base" latinLnBrk="0" hangingPunct="1">
              <a:lnSpc>
                <a:spcPct val="100000"/>
              </a:lnSpc>
              <a:spcBef>
                <a:spcPct val="0"/>
              </a:spcBef>
              <a:spcAft>
                <a:spcPct val="0"/>
              </a:spcAft>
              <a:buClrTx/>
              <a:buSzTx/>
              <a:buFontTx/>
              <a:buNone/>
              <a:tabLst/>
              <a:defRPr/>
            </a:pPr>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501180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266651-02D9-C949-8344-2390968C25F3}" type="slidenum">
              <a:rPr lang="en-US" smtClean="0"/>
              <a:pPr/>
              <a:t>28</a:t>
            </a:fld>
            <a:endParaRPr lang="en-US" dirty="0"/>
          </a:p>
        </p:txBody>
      </p:sp>
    </p:spTree>
    <p:extLst>
      <p:ext uri="{BB962C8B-B14F-4D97-AF65-F5344CB8AC3E}">
        <p14:creationId xmlns:p14="http://schemas.microsoft.com/office/powerpoint/2010/main" val="28775730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F5E901-2889-01E8-7D67-F0D0662211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7A72EF-CB1A-25E4-A533-4D60EC7FF2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937407-8834-AB4F-6552-97B3EC2B2BF6}"/>
              </a:ext>
            </a:extLst>
          </p:cNvPr>
          <p:cNvSpPr>
            <a:spLocks noGrp="1"/>
          </p:cNvSpPr>
          <p:nvPr>
            <p:ph type="body" idx="1"/>
          </p:nvPr>
        </p:nvSpPr>
        <p:spPr/>
        <p:txBody>
          <a:bodyPr/>
          <a:lstStyle/>
          <a:p>
            <a:pPr marL="0" marR="0"/>
            <a:r>
              <a:rPr lang="en-US" dirty="0"/>
              <a:t>Heading? 3/7 – Reminder in writing. QR code for website, remove Le from benefit guide. Highlight the 3 – change of Health Insurance. No click3/3- Bullet point the Life Events types, add in examples.</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a:r>
              <a:rPr lang="en-US" sz="1800" dirty="0">
                <a:effectLst/>
                <a:latin typeface="Aptos" panose="020B0004020202020204" pitchFamily="34" charset="0"/>
                <a:ea typeface="Aptos" panose="020B0004020202020204" pitchFamily="34" charset="0"/>
                <a:cs typeface="Aptos" panose="020B0004020202020204" pitchFamily="34" charset="0"/>
              </a:rPr>
              <a:t> </a:t>
            </a:r>
          </a:p>
          <a:p>
            <a:endParaRPr lang="en-US" dirty="0"/>
          </a:p>
        </p:txBody>
      </p:sp>
      <p:sp>
        <p:nvSpPr>
          <p:cNvPr id="4" name="Slide Number Placeholder 3">
            <a:extLst>
              <a:ext uri="{FF2B5EF4-FFF2-40B4-BE49-F238E27FC236}">
                <a16:creationId xmlns:a16="http://schemas.microsoft.com/office/drawing/2014/main" id="{42958B02-E432-99EE-3F81-04E28ED433F4}"/>
              </a:ext>
            </a:extLst>
          </p:cNvPr>
          <p:cNvSpPr>
            <a:spLocks noGrp="1"/>
          </p:cNvSpPr>
          <p:nvPr>
            <p:ph type="sldNum" sz="quarter" idx="5"/>
          </p:nvPr>
        </p:nvSpPr>
        <p:spPr/>
        <p:txBody>
          <a:bodyPr/>
          <a:lstStyle/>
          <a:p>
            <a:fld id="{7D266651-02D9-C949-8344-2390968C25F3}" type="slidenum">
              <a:rPr lang="en-US" smtClean="0"/>
              <a:pPr/>
              <a:t>4</a:t>
            </a:fld>
            <a:endParaRPr lang="en-US" dirty="0"/>
          </a:p>
        </p:txBody>
      </p:sp>
    </p:spTree>
    <p:extLst>
      <p:ext uri="{BB962C8B-B14F-4D97-AF65-F5344CB8AC3E}">
        <p14:creationId xmlns:p14="http://schemas.microsoft.com/office/powerpoint/2010/main" val="26216079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266651-02D9-C949-8344-2390968C25F3}" type="slidenum">
              <a:rPr lang="en-US" smtClean="0"/>
              <a:pPr/>
              <a:t>30</a:t>
            </a:fld>
            <a:endParaRPr lang="en-US" dirty="0"/>
          </a:p>
        </p:txBody>
      </p:sp>
    </p:spTree>
    <p:extLst>
      <p:ext uri="{BB962C8B-B14F-4D97-AF65-F5344CB8AC3E}">
        <p14:creationId xmlns:p14="http://schemas.microsoft.com/office/powerpoint/2010/main" val="1250439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266651-02D9-C949-8344-2390968C25F3}" type="slidenum">
              <a:rPr lang="en-US" smtClean="0"/>
              <a:pPr/>
              <a:t>5</a:t>
            </a:fld>
            <a:endParaRPr lang="en-US" dirty="0"/>
          </a:p>
        </p:txBody>
      </p:sp>
    </p:spTree>
    <p:extLst>
      <p:ext uri="{BB962C8B-B14F-4D97-AF65-F5344CB8AC3E}">
        <p14:creationId xmlns:p14="http://schemas.microsoft.com/office/powerpoint/2010/main" val="329574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photo? Anything else?</a:t>
            </a:r>
          </a:p>
          <a:p>
            <a:endParaRPr lang="en-US" dirty="0"/>
          </a:p>
        </p:txBody>
      </p:sp>
      <p:sp>
        <p:nvSpPr>
          <p:cNvPr id="4" name="Slide Number Placeholder 3"/>
          <p:cNvSpPr>
            <a:spLocks noGrp="1"/>
          </p:cNvSpPr>
          <p:nvPr>
            <p:ph type="sldNum" sz="quarter" idx="5"/>
          </p:nvPr>
        </p:nvSpPr>
        <p:spPr/>
        <p:txBody>
          <a:bodyPr/>
          <a:lstStyle/>
          <a:p>
            <a:fld id="{7D266651-02D9-C949-8344-2390968C25F3}" type="slidenum">
              <a:rPr lang="en-US" smtClean="0"/>
              <a:pPr/>
              <a:t>6</a:t>
            </a:fld>
            <a:endParaRPr lang="en-US" dirty="0"/>
          </a:p>
        </p:txBody>
      </p:sp>
    </p:spTree>
    <p:extLst>
      <p:ext uri="{BB962C8B-B14F-4D97-AF65-F5344CB8AC3E}">
        <p14:creationId xmlns:p14="http://schemas.microsoft.com/office/powerpoint/2010/main" val="4723662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266651-02D9-C949-8344-2390968C25F3}" type="slidenum">
              <a:rPr lang="en-US" smtClean="0"/>
              <a:pPr/>
              <a:t>7</a:t>
            </a:fld>
            <a:endParaRPr lang="en-US" dirty="0"/>
          </a:p>
        </p:txBody>
      </p:sp>
    </p:spTree>
    <p:extLst>
      <p:ext uri="{BB962C8B-B14F-4D97-AF65-F5344CB8AC3E}">
        <p14:creationId xmlns:p14="http://schemas.microsoft.com/office/powerpoint/2010/main" val="13741363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266651-02D9-C949-8344-2390968C25F3}" type="slidenum">
              <a:rPr lang="en-US" smtClean="0"/>
              <a:pPr/>
              <a:t>9</a:t>
            </a:fld>
            <a:endParaRPr lang="en-US" dirty="0"/>
          </a:p>
        </p:txBody>
      </p:sp>
    </p:spTree>
    <p:extLst>
      <p:ext uri="{BB962C8B-B14F-4D97-AF65-F5344CB8AC3E}">
        <p14:creationId xmlns:p14="http://schemas.microsoft.com/office/powerpoint/2010/main" val="33505994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266651-02D9-C949-8344-2390968C25F3}" type="slidenum">
              <a:rPr lang="en-US" smtClean="0"/>
              <a:pPr/>
              <a:t>10</a:t>
            </a:fld>
            <a:endParaRPr lang="en-US" dirty="0"/>
          </a:p>
        </p:txBody>
      </p:sp>
    </p:spTree>
    <p:extLst>
      <p:ext uri="{BB962C8B-B14F-4D97-AF65-F5344CB8AC3E}">
        <p14:creationId xmlns:p14="http://schemas.microsoft.com/office/powerpoint/2010/main" val="11289919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to add any Guardian updates.  The top sentence, should it be reworded? </a:t>
            </a:r>
          </a:p>
        </p:txBody>
      </p:sp>
      <p:sp>
        <p:nvSpPr>
          <p:cNvPr id="4" name="Slide Number Placeholder 3"/>
          <p:cNvSpPr>
            <a:spLocks noGrp="1"/>
          </p:cNvSpPr>
          <p:nvPr>
            <p:ph type="sldNum" sz="quarter" idx="5"/>
          </p:nvPr>
        </p:nvSpPr>
        <p:spPr/>
        <p:txBody>
          <a:bodyPr/>
          <a:lstStyle/>
          <a:p>
            <a:fld id="{7D266651-02D9-C949-8344-2390968C25F3}" type="slidenum">
              <a:rPr lang="en-US" smtClean="0"/>
              <a:pPr/>
              <a:t>11</a:t>
            </a:fld>
            <a:endParaRPr lang="en-US" dirty="0"/>
          </a:p>
        </p:txBody>
      </p:sp>
    </p:spTree>
    <p:extLst>
      <p:ext uri="{BB962C8B-B14F-4D97-AF65-F5344CB8AC3E}">
        <p14:creationId xmlns:p14="http://schemas.microsoft.com/office/powerpoint/2010/main" val="10140990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71450" indent="-171450">
              <a:spcBef>
                <a:spcPts val="500"/>
              </a:spcBef>
              <a:buFont typeface="Arial" panose="020B0604020202020204" pitchFamily="34" charset="0"/>
              <a:buChar char="•"/>
            </a:pPr>
            <a:r>
              <a:rPr lang="en-US" sz="1200" dirty="0">
                <a:solidFill>
                  <a:schemeClr val="tx1">
                    <a:lumMod val="85000"/>
                    <a:lumOff val="15000"/>
                  </a:schemeClr>
                </a:solidFill>
              </a:rPr>
              <a:t>Accidents happen every day, and if you and your family are active, chances are, you're no stranger to a hospital emergency room.  Even with medical insurance, a fall while bicycle riding or your child's sprained ankle at soccer practice can cost you a bundle in out-of-pocket expenses. </a:t>
            </a:r>
          </a:p>
          <a:p>
            <a:pPr marL="171450" marR="0" indent="-171450" algn="l" defTabSz="457200" rtl="0" eaLnBrk="1" fontAlgn="auto" latinLnBrk="0" hangingPunct="1">
              <a:lnSpc>
                <a:spcPct val="100000"/>
              </a:lnSpc>
              <a:spcBef>
                <a:spcPts val="500"/>
              </a:spcBef>
              <a:spcAft>
                <a:spcPts val="0"/>
              </a:spcAft>
              <a:buClrTx/>
              <a:buSzTx/>
              <a:buFont typeface="Arial" panose="020B0604020202020204" pitchFamily="34" charset="0"/>
              <a:buChar char="•"/>
              <a:tabLst/>
              <a:defRPr/>
            </a:pPr>
            <a:r>
              <a:rPr lang="en-US" sz="1200" dirty="0">
                <a:solidFill>
                  <a:schemeClr val="tx1">
                    <a:lumMod val="85000"/>
                    <a:lumOff val="15000"/>
                  </a:schemeClr>
                </a:solidFill>
                <a:cs typeface="Arial"/>
              </a:rPr>
              <a:t>No matter what kind of medical coverage you have, you will have out-of-pocket costs that could really set you back financially</a:t>
            </a:r>
            <a:endParaRPr lang="en-US" sz="1200" dirty="0">
              <a:solidFill>
                <a:schemeClr val="tx1">
                  <a:lumMod val="85000"/>
                  <a:lumOff val="15000"/>
                </a:schemeClr>
              </a:solidFill>
            </a:endParaRPr>
          </a:p>
          <a:p>
            <a:pPr marL="171450" indent="-171450">
              <a:spcBef>
                <a:spcPts val="300"/>
              </a:spcBef>
              <a:buFont typeface="Arial" panose="020B0604020202020204" pitchFamily="34" charset="0"/>
              <a:buChar char="•"/>
            </a:pPr>
            <a:r>
              <a:rPr lang="en-US" sz="1200" dirty="0">
                <a:solidFill>
                  <a:schemeClr val="tx1">
                    <a:lumMod val="85000"/>
                    <a:lumOff val="15000"/>
                  </a:schemeClr>
                </a:solidFill>
              </a:rPr>
              <a:t>Are you financially prepared for all of the medical and non-medical costs of treatment and recovery from a serious injury?</a:t>
            </a:r>
          </a:p>
        </p:txBody>
      </p:sp>
      <p:sp>
        <p:nvSpPr>
          <p:cNvPr id="4" name="Slide Number Placeholder 3"/>
          <p:cNvSpPr>
            <a:spLocks noGrp="1"/>
          </p:cNvSpPr>
          <p:nvPr>
            <p:ph type="sldNum" sz="quarter" idx="10"/>
          </p:nvPr>
        </p:nvSpPr>
        <p:spPr/>
        <p:txBody>
          <a:bodyPr/>
          <a:lstStyle/>
          <a:p>
            <a:fld id="{7D64E8B5-5240-4F44-B660-887AD0C5232B}" type="slidenum">
              <a:rPr lang="en-US" smtClean="0"/>
              <a:pPr/>
              <a:t>13</a:t>
            </a:fld>
            <a:endParaRPr lang="en-US"/>
          </a:p>
        </p:txBody>
      </p:sp>
    </p:spTree>
    <p:extLst>
      <p:ext uri="{BB962C8B-B14F-4D97-AF65-F5344CB8AC3E}">
        <p14:creationId xmlns:p14="http://schemas.microsoft.com/office/powerpoint/2010/main" val="42757988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3.emf"/><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3.emf"/><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3.emf"/><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0.png"/><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0.pn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0.pn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jpg"/><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8.png"/><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9.png"/><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0.png"/><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2.png"/><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3.emf"/><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3.emf"/><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3.emf"/><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3.emf"/><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w Photo">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r="537"/>
          <a:stretch/>
        </p:blipFill>
        <p:spPr>
          <a:xfrm>
            <a:off x="-17869" y="-1"/>
            <a:ext cx="9161869" cy="6138864"/>
          </a:xfrm>
          <a:prstGeom prst="rect">
            <a:avLst/>
          </a:prstGeom>
        </p:spPr>
      </p:pic>
      <p:pic>
        <p:nvPicPr>
          <p:cNvPr id="12" name="pasted-image.pdf"/>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106" y="4126200"/>
            <a:ext cx="9157106" cy="2731800"/>
          </a:xfrm>
          <a:prstGeom prst="rect">
            <a:avLst/>
          </a:prstGeom>
          <a:ln w="12700">
            <a:miter lim="400000"/>
          </a:ln>
        </p:spPr>
      </p:pic>
      <p:sp>
        <p:nvSpPr>
          <p:cNvPr id="2" name="Title 1"/>
          <p:cNvSpPr>
            <a:spLocks noGrp="1"/>
          </p:cNvSpPr>
          <p:nvPr>
            <p:ph type="ctrTitle" hasCustomPrompt="1"/>
          </p:nvPr>
        </p:nvSpPr>
        <p:spPr>
          <a:xfrm>
            <a:off x="686775" y="4580389"/>
            <a:ext cx="5546373" cy="1102122"/>
          </a:xfrm>
          <a:prstGeom prst="rect">
            <a:avLst/>
          </a:prstGeom>
        </p:spPr>
        <p:txBody>
          <a:bodyPr anchor="b" anchorCtr="0">
            <a:normAutofit/>
          </a:bodyPr>
          <a:lstStyle>
            <a:lvl1pPr algn="l">
              <a:lnSpc>
                <a:spcPts val="4300"/>
              </a:lnSpc>
              <a:spcBef>
                <a:spcPts val="0"/>
              </a:spcBef>
              <a:defRPr sz="2800" cap="none">
                <a:solidFill>
                  <a:schemeClr val="bg1"/>
                </a:solidFill>
              </a:defRPr>
            </a:lvl1pPr>
          </a:lstStyle>
          <a:p>
            <a:r>
              <a:rPr lang="en-US" dirty="0"/>
              <a:t>Cover Page w/Photo</a:t>
            </a:r>
          </a:p>
        </p:txBody>
      </p:sp>
      <p:sp>
        <p:nvSpPr>
          <p:cNvPr id="3" name="Subtitle 2"/>
          <p:cNvSpPr>
            <a:spLocks noGrp="1"/>
          </p:cNvSpPr>
          <p:nvPr>
            <p:ph type="subTitle" idx="1" hasCustomPrompt="1"/>
          </p:nvPr>
        </p:nvSpPr>
        <p:spPr>
          <a:xfrm>
            <a:off x="686775" y="5704993"/>
            <a:ext cx="5546373" cy="386940"/>
          </a:xfrm>
          <a:prstGeom prst="rect">
            <a:avLst/>
          </a:prstGeom>
        </p:spPr>
        <p:txBody>
          <a:bodyPr>
            <a:normAutofit/>
          </a:bodyPr>
          <a:lstStyle>
            <a:lvl1pPr marL="0" indent="0" algn="l">
              <a:buNone/>
              <a:defRPr sz="1600" cap="none" baseline="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Presenter name  |  Date</a:t>
            </a:r>
          </a:p>
        </p:txBody>
      </p:sp>
      <p:sp>
        <p:nvSpPr>
          <p:cNvPr id="9" name="Text Placeholder 6"/>
          <p:cNvSpPr txBox="1">
            <a:spLocks/>
          </p:cNvSpPr>
          <p:nvPr userDrawn="1"/>
        </p:nvSpPr>
        <p:spPr>
          <a:xfrm>
            <a:off x="686775" y="6264072"/>
            <a:ext cx="3759383" cy="365125"/>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l" defTabSz="457200" rtl="0" eaLnBrk="1" fontAlgn="auto" latinLnBrk="0" hangingPunct="1">
              <a:lnSpc>
                <a:spcPct val="100000"/>
              </a:lnSpc>
              <a:spcBef>
                <a:spcPct val="20000"/>
              </a:spcBef>
              <a:spcAft>
                <a:spcPts val="0"/>
              </a:spcAft>
              <a:buClrTx/>
              <a:buSzTx/>
              <a:buFont typeface="Arial"/>
              <a:buNone/>
              <a:tabLst/>
              <a:defRPr/>
            </a:pPr>
            <a:r>
              <a:rPr lang="en-US" sz="700" dirty="0">
                <a:solidFill>
                  <a:schemeClr val="accent1"/>
                </a:solidFill>
                <a:latin typeface="+mj-lt"/>
              </a:rPr>
              <a:t> © 2017 ARTHUR J. GALLAGHER &amp; CO.</a:t>
            </a:r>
            <a:r>
              <a:rPr lang="en-US" sz="700" baseline="0" dirty="0">
                <a:solidFill>
                  <a:schemeClr val="accent1"/>
                </a:solidFill>
                <a:latin typeface="+mj-lt"/>
              </a:rPr>
              <a:t>  </a:t>
            </a:r>
            <a:r>
              <a:rPr lang="en-US" sz="700" dirty="0">
                <a:solidFill>
                  <a:schemeClr val="accent1"/>
                </a:solidFill>
                <a:latin typeface="+mj-lt"/>
              </a:rPr>
              <a:t>|</a:t>
            </a:r>
            <a:r>
              <a:rPr lang="en-US" sz="700" baseline="0" dirty="0">
                <a:solidFill>
                  <a:schemeClr val="accent1"/>
                </a:solidFill>
                <a:latin typeface="+mj-lt"/>
              </a:rPr>
              <a:t>  </a:t>
            </a:r>
            <a:r>
              <a:rPr lang="en-US" sz="700" dirty="0">
                <a:solidFill>
                  <a:schemeClr val="accent1"/>
                </a:solidFill>
                <a:latin typeface="+mj-lt"/>
              </a:rPr>
              <a:t>AJG.COM</a:t>
            </a:r>
            <a:endParaRPr sz="700" baseline="30000" dirty="0">
              <a:solidFill>
                <a:schemeClr val="accent1"/>
              </a:solidFill>
              <a:latin typeface="+mj-lt"/>
            </a:endParaRPr>
          </a:p>
        </p:txBody>
      </p:sp>
      <p:sp>
        <p:nvSpPr>
          <p:cNvPr id="5" name="Slide Number Placeholder 4">
            <a:extLst>
              <a:ext uri="{FF2B5EF4-FFF2-40B4-BE49-F238E27FC236}">
                <a16:creationId xmlns:a16="http://schemas.microsoft.com/office/drawing/2014/main" id="{41677218-ADE0-BC4D-9E88-86D2FD129843}"/>
              </a:ext>
            </a:extLst>
          </p:cNvPr>
          <p:cNvSpPr>
            <a:spLocks noGrp="1"/>
          </p:cNvSpPr>
          <p:nvPr>
            <p:ph type="sldNum" sz="quarter" idx="10"/>
          </p:nvPr>
        </p:nvSpPr>
        <p:spPr/>
        <p:txBody>
          <a:bodyPr/>
          <a:lstStyle/>
          <a:p>
            <a:fld id="{4A76FDEA-A54C-41F2-AC09-000AE2075FC7}" type="slidenum">
              <a:rPr lang="en-US" smtClean="0"/>
              <a:t>‹#›</a:t>
            </a:fld>
            <a:endParaRPr lang="en-US"/>
          </a:p>
        </p:txBody>
      </p:sp>
    </p:spTree>
    <p:extLst>
      <p:ext uri="{BB962C8B-B14F-4D97-AF65-F5344CB8AC3E}">
        <p14:creationId xmlns:p14="http://schemas.microsoft.com/office/powerpoint/2010/main" val="1709073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72717" y="388047"/>
            <a:ext cx="4875610" cy="476250"/>
          </a:xfrm>
        </p:spPr>
        <p:txBody>
          <a:bodyPr>
            <a:noAutofit/>
          </a:bodyPr>
          <a:lstStyle>
            <a:lvl1pPr marL="0" indent="0">
              <a:buNone/>
              <a:defRPr sz="1500" b="1">
                <a:solidFill>
                  <a:schemeClr val="bg1"/>
                </a:solidFill>
              </a:defRPr>
            </a:lvl1pPr>
          </a:lstStyle>
          <a:p>
            <a:pPr lvl="0"/>
            <a:r>
              <a:rPr lang="en-US" dirty="0"/>
              <a:t>Click to edit Master text styles</a:t>
            </a:r>
          </a:p>
        </p:txBody>
      </p:sp>
      <p:sp>
        <p:nvSpPr>
          <p:cNvPr id="9" name="Text Placeholder 8"/>
          <p:cNvSpPr>
            <a:spLocks noGrp="1"/>
          </p:cNvSpPr>
          <p:nvPr>
            <p:ph type="body" sz="quarter" idx="11"/>
          </p:nvPr>
        </p:nvSpPr>
        <p:spPr>
          <a:xfrm>
            <a:off x="272717" y="1152526"/>
            <a:ext cx="7618746" cy="663575"/>
          </a:xfrm>
        </p:spPr>
        <p:txBody>
          <a:bodyPr>
            <a:normAutofit/>
          </a:bodyPr>
          <a:lstStyle>
            <a:lvl1pPr marL="0" indent="0">
              <a:buNone/>
              <a:defRPr sz="2100" b="1">
                <a:solidFill>
                  <a:srgbClr val="00456A"/>
                </a:solidFill>
              </a:defRPr>
            </a:lvl1pPr>
          </a:lstStyle>
          <a:p>
            <a:pPr lvl="0"/>
            <a:r>
              <a:rPr lang="en-US" dirty="0"/>
              <a:t>Click to edit Master text styles</a:t>
            </a:r>
          </a:p>
        </p:txBody>
      </p:sp>
    </p:spTree>
    <p:extLst>
      <p:ext uri="{BB962C8B-B14F-4D97-AF65-F5344CB8AC3E}">
        <p14:creationId xmlns:p14="http://schemas.microsoft.com/office/powerpoint/2010/main" val="100270953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b="11351"/>
          <a:stretch/>
        </p:blipFill>
        <p:spPr>
          <a:xfrm>
            <a:off x="3992475" y="5641848"/>
            <a:ext cx="5163169" cy="1225420"/>
          </a:xfrm>
          <a:prstGeom prst="rect">
            <a:avLst/>
          </a:prstGeom>
        </p:spPr>
      </p:pic>
      <p:sp>
        <p:nvSpPr>
          <p:cNvPr id="3" name="Content Placeholder 2"/>
          <p:cNvSpPr>
            <a:spLocks noGrp="1"/>
          </p:cNvSpPr>
          <p:nvPr>
            <p:ph idx="1" hasCustomPrompt="1"/>
          </p:nvPr>
        </p:nvSpPr>
        <p:spPr>
          <a:xfrm>
            <a:off x="228600" y="1463040"/>
            <a:ext cx="7772400" cy="4480560"/>
          </a:xfrm>
          <a:prstGeom prst="rect">
            <a:avLst/>
          </a:prstGeom>
        </p:spPr>
        <p:txBody>
          <a:bodyPr/>
          <a:lstStyle>
            <a:lvl1pPr marL="0" indent="0">
              <a:buNone/>
              <a:defRPr>
                <a:solidFill>
                  <a:schemeClr val="tx2"/>
                </a:solidFill>
              </a:defRPr>
            </a:lvl1pPr>
            <a:lvl2pPr>
              <a:defRPr>
                <a:solidFill>
                  <a:srgbClr val="898D8D"/>
                </a:solidFill>
              </a:defRPr>
            </a:lvl2pPr>
            <a:lvl3pPr>
              <a:defRPr>
                <a:solidFill>
                  <a:srgbClr val="898D8D"/>
                </a:solidFill>
              </a:defRPr>
            </a:lvl3pPr>
            <a:lvl4pPr>
              <a:defRPr>
                <a:solidFill>
                  <a:srgbClr val="898D8D"/>
                </a:solidFill>
              </a:defRPr>
            </a:lvl4pPr>
            <a:lvl5pPr>
              <a:defRPr>
                <a:solidFill>
                  <a:srgbClr val="898D8D"/>
                </a:solidFill>
              </a:defRPr>
            </a:lvl5pPr>
          </a:lstStyle>
          <a:p>
            <a:pPr lvl="0"/>
            <a:r>
              <a:rPr lang="en-US" dirty="0"/>
              <a:t>Click to add text</a:t>
            </a:r>
          </a:p>
        </p:txBody>
      </p:sp>
      <p:sp>
        <p:nvSpPr>
          <p:cNvPr id="5" name="Title Placeholder 1"/>
          <p:cNvSpPr>
            <a:spLocks noGrp="1"/>
          </p:cNvSpPr>
          <p:nvPr>
            <p:ph type="title"/>
          </p:nvPr>
        </p:nvSpPr>
        <p:spPr>
          <a:xfrm>
            <a:off x="228600" y="182880"/>
            <a:ext cx="5943600" cy="822960"/>
          </a:xfrm>
          <a:prstGeom prst="rect">
            <a:avLst/>
          </a:prstGeom>
        </p:spPr>
        <p:txBody>
          <a:bodyPr vert="horz" lIns="91440" tIns="45720" rIns="91440" bIns="45720" rtlCol="0" anchor="b" anchorCtr="0">
            <a:normAutofit/>
          </a:bodyPr>
          <a:lstStyle>
            <a:lvl1pPr defTabSz="119063">
              <a:tabLst/>
              <a:defRPr>
                <a:solidFill>
                  <a:schemeClr val="accent1"/>
                </a:solidFill>
              </a:defRPr>
            </a:lvl1pPr>
          </a:lstStyle>
          <a:p>
            <a:r>
              <a:rPr lang="en-US" dirty="0"/>
              <a:t>Click to edit Master title style</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60995" y="63737"/>
            <a:ext cx="1789486" cy="546543"/>
          </a:xfrm>
          <a:prstGeom prst="rect">
            <a:avLst/>
          </a:prstGeom>
        </p:spPr>
      </p:pic>
      <p:sp>
        <p:nvSpPr>
          <p:cNvPr id="7" name="Text Placeholder 6"/>
          <p:cNvSpPr txBox="1">
            <a:spLocks/>
          </p:cNvSpPr>
          <p:nvPr userDrawn="1"/>
        </p:nvSpPr>
        <p:spPr>
          <a:xfrm>
            <a:off x="5715000" y="6583680"/>
            <a:ext cx="3191161" cy="2286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457200" rtl="0" eaLnBrk="1" fontAlgn="auto" latinLnBrk="0" hangingPunct="1">
              <a:lnSpc>
                <a:spcPct val="100000"/>
              </a:lnSpc>
              <a:spcBef>
                <a:spcPct val="20000"/>
              </a:spcBef>
              <a:spcAft>
                <a:spcPts val="0"/>
              </a:spcAft>
              <a:buClrTx/>
              <a:buSzTx/>
              <a:buFont typeface="Arial"/>
              <a:buNone/>
              <a:tabLst/>
              <a:defRPr/>
            </a:pPr>
            <a:r>
              <a:rPr lang="en-US" sz="600" kern="1200" dirty="0">
                <a:solidFill>
                  <a:schemeClr val="accent2">
                    <a:lumMod val="40000"/>
                    <a:lumOff val="60000"/>
                  </a:schemeClr>
                </a:solidFill>
                <a:latin typeface="+mj-lt"/>
                <a:ea typeface="+mn-ea"/>
                <a:cs typeface="+mn-cs"/>
              </a:rPr>
              <a:t>©2020 ARTHUR J. GALLAGHER &amp; CO. </a:t>
            </a:r>
          </a:p>
        </p:txBody>
      </p:sp>
    </p:spTree>
    <p:extLst>
      <p:ext uri="{BB962C8B-B14F-4D97-AF65-F5344CB8AC3E}">
        <p14:creationId xmlns:p14="http://schemas.microsoft.com/office/powerpoint/2010/main" val="898561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ext Right w Graphic">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b="11351"/>
          <a:stretch/>
        </p:blipFill>
        <p:spPr>
          <a:xfrm>
            <a:off x="3992475" y="5641848"/>
            <a:ext cx="5163169" cy="1225420"/>
          </a:xfrm>
          <a:prstGeom prst="rect">
            <a:avLst/>
          </a:prstGeom>
        </p:spPr>
      </p:pic>
      <p:sp>
        <p:nvSpPr>
          <p:cNvPr id="2" name="Title 1"/>
          <p:cNvSpPr>
            <a:spLocks noGrp="1"/>
          </p:cNvSpPr>
          <p:nvPr>
            <p:ph type="title"/>
          </p:nvPr>
        </p:nvSpPr>
        <p:spPr>
          <a:xfrm>
            <a:off x="228600" y="182880"/>
            <a:ext cx="5943600" cy="822960"/>
          </a:xfrm>
        </p:spPr>
        <p:txBody>
          <a:bodyPr/>
          <a:lstStyle>
            <a:lvl1pPr>
              <a:defRPr>
                <a:solidFill>
                  <a:schemeClr val="accent1"/>
                </a:solidFill>
              </a:defRPr>
            </a:lvl1pPr>
          </a:lstStyle>
          <a:p>
            <a:r>
              <a:rPr lang="en-US" dirty="0"/>
              <a:t>Click to edit Master title style</a:t>
            </a:r>
          </a:p>
        </p:txBody>
      </p:sp>
      <p:sp>
        <p:nvSpPr>
          <p:cNvPr id="8" name="Content Placeholder 2"/>
          <p:cNvSpPr>
            <a:spLocks noGrp="1"/>
          </p:cNvSpPr>
          <p:nvPr>
            <p:ph idx="13" hasCustomPrompt="1"/>
          </p:nvPr>
        </p:nvSpPr>
        <p:spPr>
          <a:xfrm>
            <a:off x="5029200" y="1737360"/>
            <a:ext cx="3657600" cy="4023360"/>
          </a:xfrm>
        </p:spPr>
        <p:txBody>
          <a:bodyPr>
            <a:normAutofit/>
          </a:bodyPr>
          <a:lstStyle>
            <a:lvl1pPr marL="0" indent="0">
              <a:buNone/>
              <a:defRPr sz="1600">
                <a:solidFill>
                  <a:schemeClr val="tx2"/>
                </a:solidFill>
              </a:defRPr>
            </a:lvl1pPr>
            <a:lvl2pPr>
              <a:defRPr>
                <a:solidFill>
                  <a:srgbClr val="898D8D"/>
                </a:solidFill>
              </a:defRPr>
            </a:lvl2pPr>
            <a:lvl3pPr>
              <a:defRPr>
                <a:solidFill>
                  <a:srgbClr val="898D8D"/>
                </a:solidFill>
              </a:defRPr>
            </a:lvl3pPr>
            <a:lvl4pPr>
              <a:defRPr>
                <a:solidFill>
                  <a:srgbClr val="898D8D"/>
                </a:solidFill>
              </a:defRPr>
            </a:lvl4pPr>
            <a:lvl5pPr>
              <a:defRPr>
                <a:solidFill>
                  <a:srgbClr val="898D8D"/>
                </a:solidFill>
              </a:defRPr>
            </a:lvl5pPr>
          </a:lstStyle>
          <a:p>
            <a:pPr lvl="0"/>
            <a:r>
              <a:rPr lang="en-US" dirty="0"/>
              <a:t>Click to add text </a:t>
            </a:r>
          </a:p>
        </p:txBody>
      </p:sp>
      <p:sp>
        <p:nvSpPr>
          <p:cNvPr id="7" name="Text Placeholder 8"/>
          <p:cNvSpPr>
            <a:spLocks noGrp="1"/>
          </p:cNvSpPr>
          <p:nvPr>
            <p:ph type="body" sz="quarter" idx="14" hasCustomPrompt="1"/>
          </p:nvPr>
        </p:nvSpPr>
        <p:spPr>
          <a:xfrm>
            <a:off x="228600" y="1234440"/>
            <a:ext cx="8229600" cy="411480"/>
          </a:xfrm>
        </p:spPr>
        <p:txBody>
          <a:bodyPr>
            <a:noAutofit/>
          </a:bodyPr>
          <a:lstStyle>
            <a:lvl1pPr marL="0" indent="0">
              <a:buNone/>
              <a:defRPr lang="en-US" sz="1800" b="1" kern="1200" dirty="0">
                <a:solidFill>
                  <a:schemeClr val="accent2"/>
                </a:solidFill>
                <a:latin typeface="+mj-lt"/>
                <a:ea typeface="+mn-ea"/>
                <a:cs typeface="Times New Roman"/>
              </a:defRPr>
            </a:lvl1pPr>
          </a:lstStyle>
          <a:p>
            <a:pPr marL="0" lvl="0" indent="0" algn="l" defTabSz="457200" rtl="0" eaLnBrk="1" latinLnBrk="0" hangingPunct="1">
              <a:spcBef>
                <a:spcPts val="0"/>
              </a:spcBef>
              <a:spcAft>
                <a:spcPts val="900"/>
              </a:spcAft>
              <a:buClr>
                <a:schemeClr val="accent2"/>
              </a:buClr>
              <a:buFont typeface="Arial"/>
              <a:buNone/>
            </a:pPr>
            <a:r>
              <a:rPr lang="en-US" dirty="0"/>
              <a:t>Subtitle</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60995" y="63737"/>
            <a:ext cx="1789486" cy="546543"/>
          </a:xfrm>
          <a:prstGeom prst="rect">
            <a:avLst/>
          </a:prstGeom>
        </p:spPr>
      </p:pic>
      <p:sp>
        <p:nvSpPr>
          <p:cNvPr id="10" name="Text Placeholder 6"/>
          <p:cNvSpPr txBox="1">
            <a:spLocks/>
          </p:cNvSpPr>
          <p:nvPr userDrawn="1"/>
        </p:nvSpPr>
        <p:spPr>
          <a:xfrm>
            <a:off x="5715000" y="6583680"/>
            <a:ext cx="3191161" cy="2286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457200" rtl="0" eaLnBrk="1" fontAlgn="auto" latinLnBrk="0" hangingPunct="1">
              <a:lnSpc>
                <a:spcPct val="100000"/>
              </a:lnSpc>
              <a:spcBef>
                <a:spcPct val="20000"/>
              </a:spcBef>
              <a:spcAft>
                <a:spcPts val="0"/>
              </a:spcAft>
              <a:buClrTx/>
              <a:buSzTx/>
              <a:buFont typeface="Arial"/>
              <a:buNone/>
              <a:tabLst/>
              <a:defRPr/>
            </a:pPr>
            <a:r>
              <a:rPr lang="en-US" sz="600" kern="1200" dirty="0">
                <a:solidFill>
                  <a:schemeClr val="accent2">
                    <a:lumMod val="40000"/>
                    <a:lumOff val="60000"/>
                  </a:schemeClr>
                </a:solidFill>
                <a:latin typeface="+mj-lt"/>
                <a:ea typeface="+mn-ea"/>
                <a:cs typeface="+mn-cs"/>
              </a:rPr>
              <a:t>©2020 ARTHUR J. GALLAGHER &amp; CO. </a:t>
            </a:r>
          </a:p>
        </p:txBody>
      </p:sp>
    </p:spTree>
    <p:extLst>
      <p:ext uri="{BB962C8B-B14F-4D97-AF65-F5344CB8AC3E}">
        <p14:creationId xmlns:p14="http://schemas.microsoft.com/office/powerpoint/2010/main" val="147286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ext Left w Photo">
    <p:spTree>
      <p:nvGrpSpPr>
        <p:cNvPr id="1" name=""/>
        <p:cNvGrpSpPr/>
        <p:nvPr/>
      </p:nvGrpSpPr>
      <p:grpSpPr>
        <a:xfrm>
          <a:off x="0" y="0"/>
          <a:ext cx="0" cy="0"/>
          <a:chOff x="0" y="0"/>
          <a:chExt cx="0" cy="0"/>
        </a:xfrm>
      </p:grpSpPr>
      <p:sp>
        <p:nvSpPr>
          <p:cNvPr id="10" name="Rectangle 9"/>
          <p:cNvSpPr>
            <a:spLocks noChangeAspect="1"/>
          </p:cNvSpPr>
          <p:nvPr userDrawn="1"/>
        </p:nvSpPr>
        <p:spPr>
          <a:xfrm>
            <a:off x="0" y="0"/>
            <a:ext cx="9144000" cy="6867144"/>
          </a:xfrm>
          <a:prstGeom prst="rect">
            <a:avLst/>
          </a:prstGeom>
          <a:blipFill>
            <a:blip r:embed="rId2">
              <a:alphaModFix amt="90000"/>
            </a:blip>
            <a:srcRect/>
            <a:stretch>
              <a:fillRect l="-22963" r="-10545"/>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effectLst/>
            </a:endParaRPr>
          </a:p>
        </p:txBody>
      </p:sp>
      <p:sp>
        <p:nvSpPr>
          <p:cNvPr id="2" name="Title 1"/>
          <p:cNvSpPr>
            <a:spLocks noGrp="1"/>
          </p:cNvSpPr>
          <p:nvPr>
            <p:ph type="title"/>
          </p:nvPr>
        </p:nvSpPr>
        <p:spPr>
          <a:xfrm>
            <a:off x="228600" y="182880"/>
            <a:ext cx="5943600" cy="822960"/>
          </a:xfrm>
        </p:spPr>
        <p:txBody>
          <a:bodyPr/>
          <a:lstStyle>
            <a:lvl1pPr>
              <a:defRPr>
                <a:solidFill>
                  <a:schemeClr val="accent1"/>
                </a:solidFill>
              </a:defRPr>
            </a:lvl1pPr>
          </a:lstStyle>
          <a:p>
            <a:r>
              <a:rPr lang="en-US" dirty="0"/>
              <a:t>Click to edit Master title style</a:t>
            </a:r>
          </a:p>
        </p:txBody>
      </p:sp>
      <p:sp>
        <p:nvSpPr>
          <p:cNvPr id="3" name="Content Placeholder 2"/>
          <p:cNvSpPr>
            <a:spLocks noGrp="1"/>
          </p:cNvSpPr>
          <p:nvPr>
            <p:ph idx="1" hasCustomPrompt="1"/>
          </p:nvPr>
        </p:nvSpPr>
        <p:spPr>
          <a:xfrm>
            <a:off x="228600" y="1737360"/>
            <a:ext cx="3657600" cy="4480560"/>
          </a:xfrm>
        </p:spPr>
        <p:txBody>
          <a:bodyPr>
            <a:normAutofit/>
          </a:bodyPr>
          <a:lstStyle>
            <a:lvl1pPr marL="0" indent="0">
              <a:buNone/>
              <a:defRPr sz="1600">
                <a:solidFill>
                  <a:schemeClr val="tx2"/>
                </a:solidFill>
              </a:defRPr>
            </a:lvl1pPr>
          </a:lstStyle>
          <a:p>
            <a:pPr lvl="0"/>
            <a:r>
              <a:rPr lang="en-US" dirty="0"/>
              <a:t>Click to add text </a:t>
            </a:r>
          </a:p>
        </p:txBody>
      </p:sp>
      <p:sp>
        <p:nvSpPr>
          <p:cNvPr id="5" name="Text Placeholder 8"/>
          <p:cNvSpPr>
            <a:spLocks noGrp="1"/>
          </p:cNvSpPr>
          <p:nvPr>
            <p:ph type="body" sz="quarter" idx="13" hasCustomPrompt="1"/>
          </p:nvPr>
        </p:nvSpPr>
        <p:spPr>
          <a:xfrm>
            <a:off x="228600" y="1234440"/>
            <a:ext cx="8229600" cy="411480"/>
          </a:xfrm>
        </p:spPr>
        <p:txBody>
          <a:bodyPr>
            <a:noAutofit/>
          </a:bodyPr>
          <a:lstStyle>
            <a:lvl1pPr marL="0" indent="0">
              <a:buNone/>
              <a:defRPr lang="en-US" sz="1800" b="1" kern="1200" dirty="0">
                <a:solidFill>
                  <a:schemeClr val="accent2"/>
                </a:solidFill>
                <a:latin typeface="+mj-lt"/>
                <a:ea typeface="+mn-ea"/>
                <a:cs typeface="Times New Roman"/>
              </a:defRPr>
            </a:lvl1pPr>
          </a:lstStyle>
          <a:p>
            <a:pPr marL="0" lvl="0" indent="0" algn="l" defTabSz="457200" rtl="0" eaLnBrk="1" latinLnBrk="0" hangingPunct="1">
              <a:spcBef>
                <a:spcPts val="0"/>
              </a:spcBef>
              <a:spcAft>
                <a:spcPts val="900"/>
              </a:spcAft>
              <a:buClr>
                <a:schemeClr val="accent2"/>
              </a:buClr>
              <a:buFont typeface="Arial"/>
              <a:buNone/>
            </a:pPr>
            <a:r>
              <a:rPr lang="en-US" dirty="0"/>
              <a:t>Subtitle</a:t>
            </a:r>
          </a:p>
        </p:txBody>
      </p:sp>
      <p:sp>
        <p:nvSpPr>
          <p:cNvPr id="8" name="Text Placeholder 6"/>
          <p:cNvSpPr txBox="1">
            <a:spLocks/>
          </p:cNvSpPr>
          <p:nvPr userDrawn="1"/>
        </p:nvSpPr>
        <p:spPr>
          <a:xfrm>
            <a:off x="5715000" y="6583680"/>
            <a:ext cx="3191161" cy="2286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457200" rtl="0" eaLnBrk="1" fontAlgn="auto" latinLnBrk="0" hangingPunct="1">
              <a:lnSpc>
                <a:spcPct val="100000"/>
              </a:lnSpc>
              <a:spcBef>
                <a:spcPct val="20000"/>
              </a:spcBef>
              <a:spcAft>
                <a:spcPts val="0"/>
              </a:spcAft>
              <a:buClrTx/>
              <a:buSzTx/>
              <a:buFont typeface="Arial"/>
              <a:buNone/>
              <a:tabLst/>
              <a:defRPr/>
            </a:pPr>
            <a:r>
              <a:rPr lang="en-US" sz="600" kern="1200" dirty="0">
                <a:solidFill>
                  <a:schemeClr val="accent2">
                    <a:lumMod val="40000"/>
                    <a:lumOff val="60000"/>
                  </a:schemeClr>
                </a:solidFill>
                <a:latin typeface="+mj-lt"/>
                <a:ea typeface="+mn-ea"/>
                <a:cs typeface="+mn-cs"/>
              </a:rPr>
              <a:t>©2020 ARTHUR J. GALLAGHER &amp; CO. </a:t>
            </a:r>
          </a:p>
        </p:txBody>
      </p:sp>
      <p:sp>
        <p:nvSpPr>
          <p:cNvPr id="9" name="TextBox 8"/>
          <p:cNvSpPr txBox="1"/>
          <p:nvPr userDrawn="1"/>
        </p:nvSpPr>
        <p:spPr>
          <a:xfrm>
            <a:off x="228599" y="6583680"/>
            <a:ext cx="519545" cy="184666"/>
          </a:xfrm>
          <a:prstGeom prst="rect">
            <a:avLst/>
          </a:prstGeom>
          <a:noFill/>
        </p:spPr>
        <p:txBody>
          <a:bodyPr wrap="square" rtlCol="0">
            <a:spAutoFit/>
          </a:bodyPr>
          <a:lstStyle/>
          <a:p>
            <a:fld id="{47A85379-F5D1-4B17-9A88-B6775F35A499}" type="slidenum">
              <a:rPr lang="en-US" sz="600" smtClean="0">
                <a:solidFill>
                  <a:schemeClr val="accent2">
                    <a:lumMod val="40000"/>
                    <a:lumOff val="60000"/>
                  </a:schemeClr>
                </a:solidFill>
              </a:rPr>
              <a:t>‹#›</a:t>
            </a:fld>
            <a:endParaRPr lang="en-US" sz="600" dirty="0">
              <a:solidFill>
                <a:schemeClr val="accent2">
                  <a:lumMod val="40000"/>
                  <a:lumOff val="60000"/>
                </a:schemeClr>
              </a:solidFill>
            </a:endParaRPr>
          </a:p>
        </p:txBody>
      </p:sp>
    </p:spTree>
    <p:extLst>
      <p:ext uri="{BB962C8B-B14F-4D97-AF65-F5344CB8AC3E}">
        <p14:creationId xmlns:p14="http://schemas.microsoft.com/office/powerpoint/2010/main" val="629928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wo Photos w Subtitle &amp; Caption">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b="11351"/>
          <a:stretch/>
        </p:blipFill>
        <p:spPr>
          <a:xfrm>
            <a:off x="3992475" y="5641848"/>
            <a:ext cx="5163169" cy="1225420"/>
          </a:xfrm>
          <a:prstGeom prst="rect">
            <a:avLst/>
          </a:prstGeom>
        </p:spPr>
      </p:pic>
      <p:sp>
        <p:nvSpPr>
          <p:cNvPr id="2" name="Title 1"/>
          <p:cNvSpPr>
            <a:spLocks noGrp="1"/>
          </p:cNvSpPr>
          <p:nvPr>
            <p:ph type="title"/>
          </p:nvPr>
        </p:nvSpPr>
        <p:spPr>
          <a:xfrm>
            <a:off x="228600" y="182880"/>
            <a:ext cx="5943600" cy="822960"/>
          </a:xfrm>
        </p:spPr>
        <p:txBody>
          <a:bodyPr/>
          <a:lstStyle>
            <a:lvl1pPr>
              <a:defRPr>
                <a:solidFill>
                  <a:schemeClr val="accent1"/>
                </a:solidFill>
              </a:defRPr>
            </a:lvl1pPr>
          </a:lstStyle>
          <a:p>
            <a:r>
              <a:rPr lang="en-US" dirty="0"/>
              <a:t>Click to edit Master title style</a:t>
            </a:r>
          </a:p>
        </p:txBody>
      </p:sp>
      <p:sp>
        <p:nvSpPr>
          <p:cNvPr id="3" name="Content Placeholder 2"/>
          <p:cNvSpPr>
            <a:spLocks noGrp="1"/>
          </p:cNvSpPr>
          <p:nvPr>
            <p:ph idx="1" hasCustomPrompt="1"/>
          </p:nvPr>
        </p:nvSpPr>
        <p:spPr>
          <a:xfrm>
            <a:off x="228600" y="1737360"/>
            <a:ext cx="4023360" cy="2949610"/>
          </a:xfrm>
        </p:spPr>
        <p:txBody>
          <a:bodyPr/>
          <a:lstStyle>
            <a:lvl1pPr marL="0" indent="0">
              <a:buNone/>
              <a:defRPr>
                <a:solidFill>
                  <a:schemeClr val="tx2"/>
                </a:solidFill>
              </a:defRPr>
            </a:lvl1pPr>
            <a:lvl2pPr>
              <a:defRPr>
                <a:solidFill>
                  <a:srgbClr val="898D8D"/>
                </a:solidFill>
              </a:defRPr>
            </a:lvl2pPr>
            <a:lvl3pPr>
              <a:defRPr>
                <a:solidFill>
                  <a:srgbClr val="898D8D"/>
                </a:solidFill>
              </a:defRPr>
            </a:lvl3pPr>
            <a:lvl4pPr>
              <a:defRPr>
                <a:solidFill>
                  <a:srgbClr val="898D8D"/>
                </a:solidFill>
              </a:defRPr>
            </a:lvl4pPr>
            <a:lvl5pPr>
              <a:defRPr>
                <a:solidFill>
                  <a:srgbClr val="898D8D"/>
                </a:solidFill>
              </a:defRPr>
            </a:lvl5pPr>
          </a:lstStyle>
          <a:p>
            <a:pPr lvl="0"/>
            <a:r>
              <a:rPr lang="en-US" dirty="0"/>
              <a:t>Picture</a:t>
            </a:r>
          </a:p>
        </p:txBody>
      </p:sp>
      <p:sp>
        <p:nvSpPr>
          <p:cNvPr id="8" name="Content Placeholder 2"/>
          <p:cNvSpPr>
            <a:spLocks noGrp="1"/>
          </p:cNvSpPr>
          <p:nvPr>
            <p:ph idx="13" hasCustomPrompt="1"/>
          </p:nvPr>
        </p:nvSpPr>
        <p:spPr>
          <a:xfrm>
            <a:off x="4480560" y="1737360"/>
            <a:ext cx="4023360" cy="2964172"/>
          </a:xfrm>
        </p:spPr>
        <p:txBody>
          <a:bodyPr/>
          <a:lstStyle>
            <a:lvl1pPr marL="0" indent="0">
              <a:buNone/>
              <a:defRPr>
                <a:solidFill>
                  <a:schemeClr val="tx2"/>
                </a:solidFill>
              </a:defRPr>
            </a:lvl1pPr>
            <a:lvl2pPr>
              <a:defRPr>
                <a:solidFill>
                  <a:srgbClr val="898D8D"/>
                </a:solidFill>
              </a:defRPr>
            </a:lvl2pPr>
            <a:lvl3pPr>
              <a:defRPr>
                <a:solidFill>
                  <a:srgbClr val="898D8D"/>
                </a:solidFill>
              </a:defRPr>
            </a:lvl3pPr>
            <a:lvl4pPr>
              <a:defRPr>
                <a:solidFill>
                  <a:srgbClr val="898D8D"/>
                </a:solidFill>
              </a:defRPr>
            </a:lvl4pPr>
            <a:lvl5pPr>
              <a:defRPr>
                <a:solidFill>
                  <a:srgbClr val="898D8D"/>
                </a:solidFill>
              </a:defRPr>
            </a:lvl5pPr>
          </a:lstStyle>
          <a:p>
            <a:pPr lvl="0"/>
            <a:r>
              <a:rPr lang="en-US" dirty="0"/>
              <a:t>Picture</a:t>
            </a:r>
          </a:p>
        </p:txBody>
      </p:sp>
      <p:sp>
        <p:nvSpPr>
          <p:cNvPr id="7" name="Text Placeholder 8"/>
          <p:cNvSpPr>
            <a:spLocks noGrp="1"/>
          </p:cNvSpPr>
          <p:nvPr>
            <p:ph type="body" sz="quarter" idx="14" hasCustomPrompt="1"/>
          </p:nvPr>
        </p:nvSpPr>
        <p:spPr>
          <a:xfrm>
            <a:off x="228600" y="1234440"/>
            <a:ext cx="8229600" cy="411480"/>
          </a:xfrm>
        </p:spPr>
        <p:txBody>
          <a:bodyPr>
            <a:noAutofit/>
          </a:bodyPr>
          <a:lstStyle>
            <a:lvl1pPr marL="0" indent="0">
              <a:buNone/>
              <a:defRPr lang="en-US" sz="1800" b="1" kern="1200" dirty="0">
                <a:solidFill>
                  <a:schemeClr val="accent2"/>
                </a:solidFill>
                <a:latin typeface="+mj-lt"/>
                <a:ea typeface="+mn-ea"/>
                <a:cs typeface="Times New Roman"/>
              </a:defRPr>
            </a:lvl1pPr>
          </a:lstStyle>
          <a:p>
            <a:pPr marL="0" lvl="0" indent="0" algn="l" defTabSz="457200" rtl="0" eaLnBrk="1" latinLnBrk="0" hangingPunct="1">
              <a:spcBef>
                <a:spcPts val="0"/>
              </a:spcBef>
              <a:spcAft>
                <a:spcPts val="900"/>
              </a:spcAft>
              <a:buClr>
                <a:schemeClr val="accent2"/>
              </a:buClr>
              <a:buFont typeface="Arial"/>
              <a:buNone/>
            </a:pPr>
            <a:r>
              <a:rPr lang="en-US" dirty="0"/>
              <a:t>Subtitle</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60995" y="63737"/>
            <a:ext cx="1789486" cy="546543"/>
          </a:xfrm>
          <a:prstGeom prst="rect">
            <a:avLst/>
          </a:prstGeom>
        </p:spPr>
      </p:pic>
      <p:sp>
        <p:nvSpPr>
          <p:cNvPr id="12" name="Text Placeholder 6"/>
          <p:cNvSpPr txBox="1">
            <a:spLocks/>
          </p:cNvSpPr>
          <p:nvPr userDrawn="1"/>
        </p:nvSpPr>
        <p:spPr>
          <a:xfrm>
            <a:off x="5715000" y="6583680"/>
            <a:ext cx="3191161" cy="2286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457200" rtl="0" eaLnBrk="1" fontAlgn="auto" latinLnBrk="0" hangingPunct="1">
              <a:lnSpc>
                <a:spcPct val="100000"/>
              </a:lnSpc>
              <a:spcBef>
                <a:spcPct val="20000"/>
              </a:spcBef>
              <a:spcAft>
                <a:spcPts val="0"/>
              </a:spcAft>
              <a:buClrTx/>
              <a:buSzTx/>
              <a:buFont typeface="Arial"/>
              <a:buNone/>
              <a:tabLst/>
              <a:defRPr/>
            </a:pPr>
            <a:r>
              <a:rPr lang="en-US" sz="600" kern="1200" dirty="0">
                <a:solidFill>
                  <a:schemeClr val="accent2">
                    <a:lumMod val="40000"/>
                    <a:lumOff val="60000"/>
                  </a:schemeClr>
                </a:solidFill>
                <a:latin typeface="+mj-lt"/>
                <a:ea typeface="+mn-ea"/>
                <a:cs typeface="+mn-cs"/>
              </a:rPr>
              <a:t>©2020 ARTHUR J. GALLAGHER &amp; CO. </a:t>
            </a:r>
          </a:p>
        </p:txBody>
      </p:sp>
    </p:spTree>
    <p:extLst>
      <p:ext uri="{BB962C8B-B14F-4D97-AF65-F5344CB8AC3E}">
        <p14:creationId xmlns:p14="http://schemas.microsoft.com/office/powerpoint/2010/main" val="2812441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ubtitle-Bullets">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737360"/>
            <a:ext cx="7315200" cy="3840480"/>
          </a:xfrm>
          <a:prstGeom prst="rect">
            <a:avLst/>
          </a:prstGeom>
        </p:spPr>
        <p:txBody>
          <a:bodyPr/>
          <a:lstStyle>
            <a:lvl1pPr marL="342900" indent="-342900">
              <a:buClr>
                <a:schemeClr val="accent2"/>
              </a:buClr>
              <a:buFont typeface="Arial" panose="020B0604020202020204" pitchFamily="34" charset="0"/>
              <a:buChar char="•"/>
              <a:defRPr>
                <a:solidFill>
                  <a:schemeClr val="tx2"/>
                </a:solidFill>
              </a:defRPr>
            </a:lvl1pPr>
            <a:lvl2pPr>
              <a:buClr>
                <a:schemeClr val="accent2"/>
              </a:buClr>
              <a:defRPr>
                <a:solidFill>
                  <a:schemeClr val="tx2"/>
                </a:solidFill>
              </a:defRPr>
            </a:lvl2pPr>
            <a:lvl3pPr>
              <a:buClr>
                <a:schemeClr val="accent2"/>
              </a:buClr>
              <a:defRPr>
                <a:solidFill>
                  <a:schemeClr val="tx2"/>
                </a:solidFill>
              </a:defRPr>
            </a:lvl3pPr>
            <a:lvl4pPr>
              <a:buClr>
                <a:schemeClr val="accent2"/>
              </a:buClr>
              <a:defRPr>
                <a:solidFill>
                  <a:schemeClr val="tx2"/>
                </a:solidFill>
              </a:defRPr>
            </a:lvl4pPr>
            <a:lvl5pPr>
              <a:buClr>
                <a:schemeClr val="accent2"/>
              </a:buCl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1"/>
          <p:cNvSpPr>
            <a:spLocks noGrp="1"/>
          </p:cNvSpPr>
          <p:nvPr>
            <p:ph type="title"/>
          </p:nvPr>
        </p:nvSpPr>
        <p:spPr>
          <a:xfrm>
            <a:off x="685800" y="182880"/>
            <a:ext cx="5943600" cy="822960"/>
          </a:xfrm>
          <a:prstGeom prst="rect">
            <a:avLst/>
          </a:prstGeom>
        </p:spPr>
        <p:txBody>
          <a:bodyPr vert="horz" lIns="91440" tIns="45720" rIns="91440" bIns="45720" rtlCol="0" anchor="b" anchorCtr="0">
            <a:normAutofit/>
          </a:bodyPr>
          <a:lstStyle>
            <a:lvl1pPr defTabSz="119063">
              <a:tabLst/>
              <a:defRPr>
                <a:solidFill>
                  <a:schemeClr val="accent1"/>
                </a:solidFill>
              </a:defRPr>
            </a:lvl1pPr>
          </a:lstStyle>
          <a:p>
            <a:r>
              <a:rPr lang="en-US" dirty="0"/>
              <a:t>Click to edit Master title style</a:t>
            </a:r>
          </a:p>
        </p:txBody>
      </p:sp>
      <p:sp>
        <p:nvSpPr>
          <p:cNvPr id="7" name="Text Placeholder 8"/>
          <p:cNvSpPr>
            <a:spLocks noGrp="1"/>
          </p:cNvSpPr>
          <p:nvPr>
            <p:ph type="body" sz="quarter" idx="13" hasCustomPrompt="1"/>
          </p:nvPr>
        </p:nvSpPr>
        <p:spPr>
          <a:xfrm>
            <a:off x="685800" y="1234440"/>
            <a:ext cx="7315200" cy="411480"/>
          </a:xfrm>
          <a:prstGeom prst="rect">
            <a:avLst/>
          </a:prstGeom>
        </p:spPr>
        <p:txBody>
          <a:bodyPr>
            <a:noAutofit/>
          </a:bodyPr>
          <a:lstStyle>
            <a:lvl1pPr>
              <a:buNone/>
              <a:defRPr sz="2400" b="1">
                <a:solidFill>
                  <a:schemeClr val="accent2"/>
                </a:solidFill>
                <a:latin typeface="+mj-lt"/>
              </a:defRPr>
            </a:lvl1pPr>
          </a:lstStyle>
          <a:p>
            <a:pPr lvl="0"/>
            <a:r>
              <a:rPr lang="en-US" dirty="0"/>
              <a:t>Subtitle</a:t>
            </a:r>
          </a:p>
        </p:txBody>
      </p:sp>
    </p:spTree>
    <p:extLst>
      <p:ext uri="{BB962C8B-B14F-4D97-AF65-F5344CB8AC3E}">
        <p14:creationId xmlns:p14="http://schemas.microsoft.com/office/powerpoint/2010/main" val="2641003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463040"/>
            <a:ext cx="7315200" cy="4206240"/>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1"/>
          <p:cNvSpPr>
            <a:spLocks noGrp="1"/>
          </p:cNvSpPr>
          <p:nvPr>
            <p:ph type="title"/>
          </p:nvPr>
        </p:nvSpPr>
        <p:spPr>
          <a:xfrm>
            <a:off x="685800" y="182880"/>
            <a:ext cx="5943600" cy="822960"/>
          </a:xfrm>
          <a:prstGeom prst="rect">
            <a:avLst/>
          </a:prstGeom>
        </p:spPr>
        <p:txBody>
          <a:bodyPr vert="horz" lIns="91440" tIns="45720" rIns="91440" bIns="45720" rtlCol="0" anchor="b" anchorCtr="0">
            <a:normAutofit/>
          </a:bodyPr>
          <a:lstStyle>
            <a:lvl1pPr defTabSz="119063">
              <a:tabLst/>
              <a:defRPr>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92095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lumn-Bullet">
    <p:spTree>
      <p:nvGrpSpPr>
        <p:cNvPr id="1" name=""/>
        <p:cNvGrpSpPr/>
        <p:nvPr/>
      </p:nvGrpSpPr>
      <p:grpSpPr>
        <a:xfrm>
          <a:off x="0" y="0"/>
          <a:ext cx="0" cy="0"/>
          <a:chOff x="0" y="0"/>
          <a:chExt cx="0" cy="0"/>
        </a:xfrm>
      </p:grpSpPr>
      <p:sp>
        <p:nvSpPr>
          <p:cNvPr id="2" name="Title 1"/>
          <p:cNvSpPr>
            <a:spLocks noGrp="1"/>
          </p:cNvSpPr>
          <p:nvPr>
            <p:ph type="title"/>
          </p:nvPr>
        </p:nvSpPr>
        <p:spPr>
          <a:xfrm>
            <a:off x="685800" y="182880"/>
            <a:ext cx="5943600" cy="822960"/>
          </a:xfrm>
        </p:spPr>
        <p:txBody>
          <a:bodyPr/>
          <a:lstStyle/>
          <a:p>
            <a:r>
              <a:rPr lang="en-US" dirty="0"/>
              <a:t>Click to edit Master title style</a:t>
            </a:r>
          </a:p>
        </p:txBody>
      </p:sp>
      <p:sp>
        <p:nvSpPr>
          <p:cNvPr id="3" name="Content Placeholder 2"/>
          <p:cNvSpPr>
            <a:spLocks noGrp="1"/>
          </p:cNvSpPr>
          <p:nvPr>
            <p:ph idx="1"/>
          </p:nvPr>
        </p:nvSpPr>
        <p:spPr>
          <a:xfrm>
            <a:off x="685800" y="1737360"/>
            <a:ext cx="3840480" cy="365760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idx="13"/>
          </p:nvPr>
        </p:nvSpPr>
        <p:spPr>
          <a:xfrm>
            <a:off x="4754880" y="1737360"/>
            <a:ext cx="3840480" cy="365760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8"/>
          <p:cNvSpPr>
            <a:spLocks noGrp="1"/>
          </p:cNvSpPr>
          <p:nvPr>
            <p:ph type="body" sz="quarter" idx="14" hasCustomPrompt="1"/>
          </p:nvPr>
        </p:nvSpPr>
        <p:spPr>
          <a:xfrm>
            <a:off x="685800" y="1234440"/>
            <a:ext cx="7315200" cy="411480"/>
          </a:xfrm>
        </p:spPr>
        <p:txBody>
          <a:bodyPr>
            <a:noAutofit/>
          </a:bodyPr>
          <a:lstStyle>
            <a:lvl1pPr marL="0" indent="0">
              <a:buNone/>
              <a:defRPr lang="en-US" sz="2400" b="1" kern="1200" dirty="0">
                <a:solidFill>
                  <a:schemeClr val="accent2"/>
                </a:solidFill>
                <a:latin typeface="+mj-lt"/>
                <a:ea typeface="+mn-ea"/>
                <a:cs typeface="Times New Roman"/>
              </a:defRPr>
            </a:lvl1pPr>
          </a:lstStyle>
          <a:p>
            <a:pPr marL="342900" lvl="0" indent="-342900" algn="l" defTabSz="457200" rtl="0" eaLnBrk="1" latinLnBrk="0" hangingPunct="1">
              <a:spcBef>
                <a:spcPct val="20000"/>
              </a:spcBef>
              <a:buFont typeface="Arial"/>
              <a:buNone/>
            </a:pPr>
            <a:r>
              <a:rPr lang="en-US" dirty="0"/>
              <a:t>Subtitle</a:t>
            </a:r>
          </a:p>
        </p:txBody>
      </p:sp>
    </p:spTree>
    <p:extLst>
      <p:ext uri="{BB962C8B-B14F-4D97-AF65-F5344CB8AC3E}">
        <p14:creationId xmlns:p14="http://schemas.microsoft.com/office/powerpoint/2010/main" val="270242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And Picture-Bullet">
    <p:spTree>
      <p:nvGrpSpPr>
        <p:cNvPr id="1" name=""/>
        <p:cNvGrpSpPr/>
        <p:nvPr/>
      </p:nvGrpSpPr>
      <p:grpSpPr>
        <a:xfrm>
          <a:off x="0" y="0"/>
          <a:ext cx="0" cy="0"/>
          <a:chOff x="0" y="0"/>
          <a:chExt cx="0" cy="0"/>
        </a:xfrm>
      </p:grpSpPr>
      <p:sp>
        <p:nvSpPr>
          <p:cNvPr id="2" name="Title 1"/>
          <p:cNvSpPr>
            <a:spLocks noGrp="1"/>
          </p:cNvSpPr>
          <p:nvPr>
            <p:ph type="title"/>
          </p:nvPr>
        </p:nvSpPr>
        <p:spPr>
          <a:xfrm>
            <a:off x="685800" y="182880"/>
            <a:ext cx="5943600" cy="822960"/>
          </a:xfrm>
        </p:spPr>
        <p:txBody>
          <a:bodyPr/>
          <a:lstStyle>
            <a:lvl1pPr>
              <a:defRPr>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685800" y="1737360"/>
            <a:ext cx="3931920" cy="411480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8"/>
          <p:cNvSpPr>
            <a:spLocks noGrp="1"/>
          </p:cNvSpPr>
          <p:nvPr>
            <p:ph type="body" sz="quarter" idx="13" hasCustomPrompt="1"/>
          </p:nvPr>
        </p:nvSpPr>
        <p:spPr>
          <a:xfrm>
            <a:off x="685800" y="1234440"/>
            <a:ext cx="7315200" cy="411480"/>
          </a:xfrm>
        </p:spPr>
        <p:txBody>
          <a:bodyPr>
            <a:noAutofit/>
          </a:bodyPr>
          <a:lstStyle>
            <a:lvl1pPr marL="0" indent="0">
              <a:buNone/>
              <a:defRPr lang="en-US" sz="2400" b="1" kern="1200" dirty="0">
                <a:solidFill>
                  <a:schemeClr val="accent2"/>
                </a:solidFill>
                <a:latin typeface="+mj-lt"/>
                <a:ea typeface="+mn-ea"/>
                <a:cs typeface="Times New Roman"/>
              </a:defRPr>
            </a:lvl1pPr>
          </a:lstStyle>
          <a:p>
            <a:pPr marL="342900" lvl="0" indent="-342900" algn="l" defTabSz="457200" rtl="0" eaLnBrk="1" latinLnBrk="0" hangingPunct="1">
              <a:spcBef>
                <a:spcPct val="20000"/>
              </a:spcBef>
              <a:buFont typeface="Arial"/>
              <a:buNone/>
            </a:pPr>
            <a:r>
              <a:rPr lang="en-US" dirty="0"/>
              <a:t>Subtitle</a:t>
            </a:r>
          </a:p>
        </p:txBody>
      </p:sp>
      <p:sp>
        <p:nvSpPr>
          <p:cNvPr id="10" name="Picture Placeholder 9"/>
          <p:cNvSpPr>
            <a:spLocks noGrp="1"/>
          </p:cNvSpPr>
          <p:nvPr>
            <p:ph type="pic" sz="quarter" idx="14"/>
          </p:nvPr>
        </p:nvSpPr>
        <p:spPr>
          <a:xfrm>
            <a:off x="4846320" y="1737360"/>
            <a:ext cx="4297680" cy="3200400"/>
          </a:xfrm>
        </p:spPr>
        <p:txBody>
          <a:bodyPr/>
          <a:lstStyle>
            <a:lvl1pPr marL="0" indent="0">
              <a:buNone/>
              <a:defRPr>
                <a:solidFill>
                  <a:schemeClr val="tx2"/>
                </a:solidFill>
              </a:defRPr>
            </a:lvl1pPr>
          </a:lstStyle>
          <a:p>
            <a:endParaRPr lang="en-US" dirty="0"/>
          </a:p>
        </p:txBody>
      </p:sp>
    </p:spTree>
    <p:extLst>
      <p:ext uri="{BB962C8B-B14F-4D97-AF65-F5344CB8AC3E}">
        <p14:creationId xmlns:p14="http://schemas.microsoft.com/office/powerpoint/2010/main" val="270242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Divider">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769102"/>
            <a:ext cx="9144000" cy="3088898"/>
          </a:xfrm>
          <a:prstGeom prst="rect">
            <a:avLst/>
          </a:prstGeom>
        </p:spPr>
      </p:pic>
      <p:sp>
        <p:nvSpPr>
          <p:cNvPr id="2" name="Title 1"/>
          <p:cNvSpPr>
            <a:spLocks noGrp="1"/>
          </p:cNvSpPr>
          <p:nvPr>
            <p:ph type="ctrTitle" hasCustomPrompt="1"/>
          </p:nvPr>
        </p:nvSpPr>
        <p:spPr>
          <a:xfrm>
            <a:off x="686775" y="1867326"/>
            <a:ext cx="5546373" cy="734936"/>
          </a:xfrm>
          <a:prstGeom prst="rect">
            <a:avLst/>
          </a:prstGeom>
        </p:spPr>
        <p:txBody>
          <a:bodyPr anchor="b" anchorCtr="0">
            <a:normAutofit/>
          </a:bodyPr>
          <a:lstStyle>
            <a:lvl1pPr algn="l">
              <a:lnSpc>
                <a:spcPts val="4300"/>
              </a:lnSpc>
              <a:spcBef>
                <a:spcPts val="0"/>
              </a:spcBef>
              <a:defRPr sz="4000" cap="none">
                <a:solidFill>
                  <a:schemeClr val="accent1"/>
                </a:solidFill>
              </a:defRPr>
            </a:lvl1pPr>
          </a:lstStyle>
          <a:p>
            <a:r>
              <a:rPr lang="en-US" dirty="0"/>
              <a:t>Divider/Breaker Slide</a:t>
            </a:r>
          </a:p>
        </p:txBody>
      </p:sp>
      <p:sp>
        <p:nvSpPr>
          <p:cNvPr id="3" name="Subtitle 2"/>
          <p:cNvSpPr>
            <a:spLocks noGrp="1"/>
          </p:cNvSpPr>
          <p:nvPr>
            <p:ph type="subTitle" idx="1" hasCustomPrompt="1"/>
          </p:nvPr>
        </p:nvSpPr>
        <p:spPr>
          <a:xfrm>
            <a:off x="686775" y="3291840"/>
            <a:ext cx="5546373" cy="386940"/>
          </a:xfrm>
          <a:prstGeom prst="rect">
            <a:avLst/>
          </a:prstGeom>
        </p:spPr>
        <p:txBody>
          <a:bodyPr>
            <a:noAutofit/>
          </a:bodyPr>
          <a:lstStyle>
            <a:lvl1pPr marL="0" indent="0" algn="l">
              <a:buNone/>
              <a:defRPr sz="2400" cap="none" baseline="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Subheading/topic</a:t>
            </a:r>
          </a:p>
        </p:txBody>
      </p:sp>
    </p:spTree>
    <p:extLst>
      <p:ext uri="{BB962C8B-B14F-4D97-AF65-F5344CB8AC3E}">
        <p14:creationId xmlns:p14="http://schemas.microsoft.com/office/powerpoint/2010/main" val="2069760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298CE-46B3-4785-9FEB-70B2A68AE347}"/>
              </a:ext>
            </a:extLst>
          </p:cNvPr>
          <p:cNvSpPr>
            <a:spLocks noGrp="1"/>
          </p:cNvSpPr>
          <p:nvPr>
            <p:ph type="ctrTitle"/>
          </p:nvPr>
        </p:nvSpPr>
        <p:spPr>
          <a:xfrm>
            <a:off x="457200" y="3962400"/>
            <a:ext cx="4343400" cy="1981200"/>
          </a:xfrm>
        </p:spPr>
        <p:txBody>
          <a:bodyPr anchor="t"/>
          <a:lstStyle>
            <a:lvl1pPr algn="l">
              <a:defRPr sz="4800"/>
            </a:lvl1pPr>
          </a:lstStyle>
          <a:p>
            <a:r>
              <a:rPr lang="en-US"/>
              <a:t>Click to edit Master title style</a:t>
            </a:r>
          </a:p>
        </p:txBody>
      </p:sp>
      <p:sp>
        <p:nvSpPr>
          <p:cNvPr id="3" name="Subtitle 2">
            <a:extLst>
              <a:ext uri="{FF2B5EF4-FFF2-40B4-BE49-F238E27FC236}">
                <a16:creationId xmlns:a16="http://schemas.microsoft.com/office/drawing/2014/main" id="{740B2A98-39A9-4D3C-AB1C-D8660488CBA7}"/>
              </a:ext>
            </a:extLst>
          </p:cNvPr>
          <p:cNvSpPr>
            <a:spLocks noGrp="1"/>
          </p:cNvSpPr>
          <p:nvPr>
            <p:ph type="subTitle" idx="1"/>
          </p:nvPr>
        </p:nvSpPr>
        <p:spPr>
          <a:xfrm>
            <a:off x="457200" y="2019300"/>
            <a:ext cx="4343400" cy="1714500"/>
          </a:xfrm>
        </p:spPr>
        <p:txBody>
          <a:bodyPr anchor="b"/>
          <a:lstStyle>
            <a:lvl1pPr marL="0" indent="0" algn="l">
              <a:buNone/>
              <a:defRPr sz="20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7" name="Graphic 6">
            <a:extLst>
              <a:ext uri="{FF2B5EF4-FFF2-40B4-BE49-F238E27FC236}">
                <a16:creationId xmlns:a16="http://schemas.microsoft.com/office/drawing/2014/main" id="{67048472-539A-4A0C-9C10-B8DB5DC3492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9582" y="457200"/>
            <a:ext cx="2234583" cy="413398"/>
          </a:xfrm>
          <a:prstGeom prst="rect">
            <a:avLst/>
          </a:prstGeom>
        </p:spPr>
      </p:pic>
      <p:pic>
        <p:nvPicPr>
          <p:cNvPr id="10" name="Graphic 9">
            <a:extLst>
              <a:ext uri="{FF2B5EF4-FFF2-40B4-BE49-F238E27FC236}">
                <a16:creationId xmlns:a16="http://schemas.microsoft.com/office/drawing/2014/main" id="{4606DB08-0AA8-47CA-B4F3-A8AD63E021E2}"/>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15829"/>
          <a:stretch/>
        </p:blipFill>
        <p:spPr>
          <a:xfrm>
            <a:off x="4811101" y="-1"/>
            <a:ext cx="4332899" cy="6858002"/>
          </a:xfrm>
          <a:prstGeom prst="rect">
            <a:avLst/>
          </a:prstGeom>
        </p:spPr>
      </p:pic>
    </p:spTree>
    <p:extLst>
      <p:ext uri="{BB962C8B-B14F-4D97-AF65-F5344CB8AC3E}">
        <p14:creationId xmlns:p14="http://schemas.microsoft.com/office/powerpoint/2010/main" val="16216818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extBox 1"/>
          <p:cNvSpPr txBox="1"/>
          <p:nvPr userDrawn="1"/>
        </p:nvSpPr>
        <p:spPr>
          <a:xfrm>
            <a:off x="8390020" y="6342294"/>
            <a:ext cx="481263" cy="300082"/>
          </a:xfrm>
          <a:prstGeom prst="rect">
            <a:avLst/>
          </a:prstGeom>
          <a:noFill/>
        </p:spPr>
        <p:txBody>
          <a:bodyPr wrap="square" rtlCol="0">
            <a:spAutoFit/>
          </a:bodyPr>
          <a:lstStyle/>
          <a:p>
            <a:fld id="{3B894A39-DA59-4F8F-885A-89E0C3FCB05E}" type="slidenum">
              <a:rPr lang="en-US" sz="1350" smtClean="0">
                <a:solidFill>
                  <a:schemeClr val="bg1">
                    <a:lumMod val="50000"/>
                  </a:schemeClr>
                </a:solidFill>
              </a:rPr>
              <a:pPr/>
              <a:t>‹#›</a:t>
            </a:fld>
            <a:endParaRPr lang="en-US" sz="1350" dirty="0">
              <a:solidFill>
                <a:schemeClr val="bg1">
                  <a:lumMod val="50000"/>
                </a:schemeClr>
              </a:solidFill>
            </a:endParaRPr>
          </a:p>
        </p:txBody>
      </p:sp>
      <p:sp>
        <p:nvSpPr>
          <p:cNvPr id="6" name="Text Placeholder 5"/>
          <p:cNvSpPr>
            <a:spLocks noGrp="1"/>
          </p:cNvSpPr>
          <p:nvPr>
            <p:ph type="body" sz="quarter" idx="10"/>
          </p:nvPr>
        </p:nvSpPr>
        <p:spPr>
          <a:xfrm>
            <a:off x="272717" y="388047"/>
            <a:ext cx="4875610" cy="476250"/>
          </a:xfrm>
        </p:spPr>
        <p:txBody>
          <a:bodyPr>
            <a:noAutofit/>
          </a:bodyPr>
          <a:lstStyle>
            <a:lvl1pPr marL="0" indent="0">
              <a:buNone/>
              <a:defRPr sz="1500" b="1">
                <a:solidFill>
                  <a:schemeClr val="bg1"/>
                </a:solidFill>
              </a:defRPr>
            </a:lvl1pPr>
          </a:lstStyle>
          <a:p>
            <a:pPr lvl="0"/>
            <a:r>
              <a:rPr lang="en-US" dirty="0"/>
              <a:t>Click to edit Master text styles</a:t>
            </a:r>
          </a:p>
        </p:txBody>
      </p:sp>
      <p:sp>
        <p:nvSpPr>
          <p:cNvPr id="9" name="Text Placeholder 8"/>
          <p:cNvSpPr>
            <a:spLocks noGrp="1"/>
          </p:cNvSpPr>
          <p:nvPr>
            <p:ph type="body" sz="quarter" idx="11"/>
          </p:nvPr>
        </p:nvSpPr>
        <p:spPr>
          <a:xfrm>
            <a:off x="272717" y="1152526"/>
            <a:ext cx="7618746" cy="663575"/>
          </a:xfrm>
        </p:spPr>
        <p:txBody>
          <a:bodyPr>
            <a:normAutofit/>
          </a:bodyPr>
          <a:lstStyle>
            <a:lvl1pPr marL="0" indent="0">
              <a:buNone/>
              <a:defRPr sz="2100" b="1">
                <a:solidFill>
                  <a:srgbClr val="00456A"/>
                </a:solidFill>
              </a:defRPr>
            </a:lvl1pPr>
          </a:lstStyle>
          <a:p>
            <a:pPr lvl="0"/>
            <a:r>
              <a:rPr lang="en-US" dirty="0"/>
              <a:t>Click to edit Master text styles</a:t>
            </a:r>
          </a:p>
        </p:txBody>
      </p:sp>
      <p:sp>
        <p:nvSpPr>
          <p:cNvPr id="10" name="Text Placeholder 8"/>
          <p:cNvSpPr>
            <a:spLocks noGrp="1"/>
          </p:cNvSpPr>
          <p:nvPr>
            <p:ph type="body" sz="quarter" idx="12"/>
          </p:nvPr>
        </p:nvSpPr>
        <p:spPr>
          <a:xfrm>
            <a:off x="1490827" y="6183706"/>
            <a:ext cx="7062262" cy="158588"/>
          </a:xfrm>
        </p:spPr>
        <p:txBody>
          <a:bodyPr>
            <a:normAutofit/>
          </a:bodyPr>
          <a:lstStyle>
            <a:lvl1pPr marL="0" indent="0">
              <a:buNone/>
              <a:defRPr sz="675" b="0">
                <a:solidFill>
                  <a:schemeClr val="bg1">
                    <a:lumMod val="50000"/>
                  </a:schemeClr>
                </a:solidFill>
              </a:defRPr>
            </a:lvl1pPr>
          </a:lstStyle>
          <a:p>
            <a:pPr lvl="0"/>
            <a:r>
              <a:rPr lang="en-US" dirty="0"/>
              <a:t>Click to edit Master text styles</a:t>
            </a:r>
          </a:p>
        </p:txBody>
      </p:sp>
    </p:spTree>
    <p:extLst>
      <p:ext uri="{BB962C8B-B14F-4D97-AF65-F5344CB8AC3E}">
        <p14:creationId xmlns:p14="http://schemas.microsoft.com/office/powerpoint/2010/main" val="3279133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6538" y="0"/>
            <a:ext cx="8229600" cy="933450"/>
          </a:xfrm>
        </p:spPr>
        <p:txBody>
          <a:bodyPr/>
          <a:lstStyle/>
          <a:p>
            <a:r>
              <a:rPr lang="en-US"/>
              <a:t>Click to edit Master title style</a:t>
            </a:r>
          </a:p>
        </p:txBody>
      </p:sp>
      <p:sp>
        <p:nvSpPr>
          <p:cNvPr id="3" name="Text Placeholder 2"/>
          <p:cNvSpPr>
            <a:spLocks noGrp="1"/>
          </p:cNvSpPr>
          <p:nvPr>
            <p:ph type="body" sz="half" idx="1"/>
          </p:nvPr>
        </p:nvSpPr>
        <p:spPr>
          <a:xfrm>
            <a:off x="236538" y="1352552"/>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27538" y="1352552"/>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196726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72717" y="388047"/>
            <a:ext cx="4875610" cy="476250"/>
          </a:xfrm>
        </p:spPr>
        <p:txBody>
          <a:bodyPr>
            <a:noAutofit/>
          </a:bodyPr>
          <a:lstStyle>
            <a:lvl1pPr marL="0" indent="0">
              <a:buNone/>
              <a:defRPr sz="1500" b="1">
                <a:solidFill>
                  <a:schemeClr val="bg1"/>
                </a:solidFill>
              </a:defRPr>
            </a:lvl1pPr>
          </a:lstStyle>
          <a:p>
            <a:pPr lvl="0"/>
            <a:r>
              <a:rPr lang="en-US" dirty="0"/>
              <a:t>Click to edit Master text styles</a:t>
            </a:r>
          </a:p>
        </p:txBody>
      </p:sp>
      <p:sp>
        <p:nvSpPr>
          <p:cNvPr id="9" name="Text Placeholder 8"/>
          <p:cNvSpPr>
            <a:spLocks noGrp="1"/>
          </p:cNvSpPr>
          <p:nvPr>
            <p:ph type="body" sz="quarter" idx="11"/>
          </p:nvPr>
        </p:nvSpPr>
        <p:spPr>
          <a:xfrm>
            <a:off x="272717" y="1152526"/>
            <a:ext cx="7618746" cy="663575"/>
          </a:xfrm>
        </p:spPr>
        <p:txBody>
          <a:bodyPr>
            <a:normAutofit/>
          </a:bodyPr>
          <a:lstStyle>
            <a:lvl1pPr marL="0" indent="0">
              <a:buNone/>
              <a:defRPr sz="2100" b="1">
                <a:solidFill>
                  <a:srgbClr val="00456A"/>
                </a:solidFill>
              </a:defRPr>
            </a:lvl1pPr>
          </a:lstStyle>
          <a:p>
            <a:pPr lvl="0"/>
            <a:r>
              <a:rPr lang="en-US" dirty="0"/>
              <a:t>Click to edit Master text styles</a:t>
            </a:r>
          </a:p>
        </p:txBody>
      </p:sp>
    </p:spTree>
    <p:extLst>
      <p:ext uri="{BB962C8B-B14F-4D97-AF65-F5344CB8AC3E}">
        <p14:creationId xmlns:p14="http://schemas.microsoft.com/office/powerpoint/2010/main" val="35924095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 text only">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6775" y="1090565"/>
            <a:ext cx="5546373" cy="1102122"/>
          </a:xfrm>
          <a:prstGeom prst="rect">
            <a:avLst/>
          </a:prstGeom>
        </p:spPr>
        <p:txBody>
          <a:bodyPr anchor="b" anchorCtr="0">
            <a:normAutofit/>
          </a:bodyPr>
          <a:lstStyle>
            <a:lvl1pPr algn="l">
              <a:lnSpc>
                <a:spcPts val="4300"/>
              </a:lnSpc>
              <a:spcBef>
                <a:spcPts val="0"/>
              </a:spcBef>
              <a:defRPr sz="4000" cap="none">
                <a:solidFill>
                  <a:schemeClr val="accent1"/>
                </a:solidFill>
              </a:defRPr>
            </a:lvl1pPr>
          </a:lstStyle>
          <a:p>
            <a:r>
              <a:rPr lang="en-US" dirty="0"/>
              <a:t>Cover Page (text only)</a:t>
            </a:r>
          </a:p>
        </p:txBody>
      </p:sp>
      <p:sp>
        <p:nvSpPr>
          <p:cNvPr id="3" name="Subtitle 2"/>
          <p:cNvSpPr>
            <a:spLocks noGrp="1"/>
          </p:cNvSpPr>
          <p:nvPr>
            <p:ph type="subTitle" idx="1" hasCustomPrompt="1"/>
          </p:nvPr>
        </p:nvSpPr>
        <p:spPr>
          <a:xfrm>
            <a:off x="686775" y="3749040"/>
            <a:ext cx="5546373" cy="386940"/>
          </a:xfrm>
          <a:prstGeom prst="rect">
            <a:avLst/>
          </a:prstGeom>
        </p:spPr>
        <p:txBody>
          <a:bodyPr>
            <a:normAutofit/>
          </a:bodyPr>
          <a:lstStyle>
            <a:lvl1pPr marL="0" indent="0" algn="l">
              <a:buNone/>
              <a:defRPr sz="1800" cap="none" baseline="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Presenter name  |  Date</a:t>
            </a:r>
          </a:p>
        </p:txBody>
      </p:sp>
    </p:spTree>
    <p:extLst>
      <p:ext uri="{BB962C8B-B14F-4D97-AF65-F5344CB8AC3E}">
        <p14:creationId xmlns:p14="http://schemas.microsoft.com/office/powerpoint/2010/main" val="2202046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ubtitle-Outline">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737360"/>
            <a:ext cx="7315200" cy="3840480"/>
          </a:xfrm>
          <a:prstGeom prst="rect">
            <a:avLst/>
          </a:prstGeom>
        </p:spPr>
        <p:txBody>
          <a:bodyPr/>
          <a:lstStyle>
            <a:lvl1pPr marL="461963" indent="-461963">
              <a:buFont typeface="+mj-lt"/>
              <a:buAutoNum type="romanUcPeriod"/>
              <a:defRPr>
                <a:solidFill>
                  <a:schemeClr val="tx2"/>
                </a:solidFill>
              </a:defRPr>
            </a:lvl1pPr>
            <a:lvl2pPr marL="914400" indent="-457200">
              <a:defRPr>
                <a:solidFill>
                  <a:schemeClr val="tx2"/>
                </a:solidFill>
              </a:defRPr>
            </a:lvl2pPr>
            <a:lvl3pPr marL="1254125" indent="-342900">
              <a:defRPr>
                <a:solidFill>
                  <a:schemeClr val="tx2"/>
                </a:solidFill>
              </a:defRPr>
            </a:lvl3pPr>
            <a:lvl4pPr marL="1601788" indent="-347663">
              <a:defRPr>
                <a:solidFill>
                  <a:schemeClr val="tx2"/>
                </a:solidFill>
              </a:defRPr>
            </a:lvl4pPr>
            <a:lvl5pPr marL="1941513" indent="-342900">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1"/>
          <p:cNvSpPr>
            <a:spLocks noGrp="1"/>
          </p:cNvSpPr>
          <p:nvPr>
            <p:ph type="title"/>
          </p:nvPr>
        </p:nvSpPr>
        <p:spPr>
          <a:xfrm>
            <a:off x="685800" y="182880"/>
            <a:ext cx="5943600" cy="822960"/>
          </a:xfrm>
          <a:prstGeom prst="rect">
            <a:avLst/>
          </a:prstGeom>
        </p:spPr>
        <p:txBody>
          <a:bodyPr vert="horz" lIns="91440" tIns="45720" rIns="91440" bIns="45720" rtlCol="0" anchor="b" anchorCtr="0">
            <a:normAutofit/>
          </a:bodyPr>
          <a:lstStyle>
            <a:lvl1pPr defTabSz="119063">
              <a:tabLst/>
              <a:defRPr>
                <a:solidFill>
                  <a:schemeClr val="accent1"/>
                </a:solidFill>
              </a:defRPr>
            </a:lvl1pPr>
          </a:lstStyle>
          <a:p>
            <a:r>
              <a:rPr lang="en-US" dirty="0"/>
              <a:t>Click to edit Master title style</a:t>
            </a:r>
          </a:p>
        </p:txBody>
      </p:sp>
      <p:sp>
        <p:nvSpPr>
          <p:cNvPr id="7" name="Text Placeholder 8"/>
          <p:cNvSpPr>
            <a:spLocks noGrp="1"/>
          </p:cNvSpPr>
          <p:nvPr>
            <p:ph type="body" sz="quarter" idx="13" hasCustomPrompt="1"/>
          </p:nvPr>
        </p:nvSpPr>
        <p:spPr>
          <a:xfrm>
            <a:off x="685800" y="1234440"/>
            <a:ext cx="7315200" cy="411480"/>
          </a:xfrm>
          <a:prstGeom prst="rect">
            <a:avLst/>
          </a:prstGeom>
        </p:spPr>
        <p:txBody>
          <a:bodyPr>
            <a:noAutofit/>
          </a:bodyPr>
          <a:lstStyle>
            <a:lvl1pPr>
              <a:buNone/>
              <a:defRPr sz="2400" b="1">
                <a:solidFill>
                  <a:schemeClr val="accent2"/>
                </a:solidFill>
                <a:latin typeface="+mj-lt"/>
              </a:defRPr>
            </a:lvl1pPr>
          </a:lstStyle>
          <a:p>
            <a:pPr lvl="0"/>
            <a:r>
              <a:rPr lang="en-US" dirty="0"/>
              <a:t>Subtitle</a:t>
            </a:r>
          </a:p>
        </p:txBody>
      </p:sp>
    </p:spTree>
    <p:extLst>
      <p:ext uri="{BB962C8B-B14F-4D97-AF65-F5344CB8AC3E}">
        <p14:creationId xmlns:p14="http://schemas.microsoft.com/office/powerpoint/2010/main" val="2874543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Outline">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463040"/>
            <a:ext cx="7315200" cy="4206240"/>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1"/>
          <p:cNvSpPr>
            <a:spLocks noGrp="1"/>
          </p:cNvSpPr>
          <p:nvPr>
            <p:ph type="title"/>
          </p:nvPr>
        </p:nvSpPr>
        <p:spPr>
          <a:xfrm>
            <a:off x="685800" y="182880"/>
            <a:ext cx="5943600" cy="822960"/>
          </a:xfrm>
          <a:prstGeom prst="rect">
            <a:avLst/>
          </a:prstGeom>
        </p:spPr>
        <p:txBody>
          <a:bodyPr vert="horz" lIns="91440" tIns="45720" rIns="91440" bIns="45720" rtlCol="0" anchor="b" anchorCtr="0">
            <a:normAutofit/>
          </a:bodyPr>
          <a:lstStyle>
            <a:lvl1pPr defTabSz="119063">
              <a:tabLst/>
              <a:defRPr>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2308271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Column-Outline">
    <p:spTree>
      <p:nvGrpSpPr>
        <p:cNvPr id="1" name=""/>
        <p:cNvGrpSpPr/>
        <p:nvPr/>
      </p:nvGrpSpPr>
      <p:grpSpPr>
        <a:xfrm>
          <a:off x="0" y="0"/>
          <a:ext cx="0" cy="0"/>
          <a:chOff x="0" y="0"/>
          <a:chExt cx="0" cy="0"/>
        </a:xfrm>
      </p:grpSpPr>
      <p:sp>
        <p:nvSpPr>
          <p:cNvPr id="2" name="Title 1"/>
          <p:cNvSpPr>
            <a:spLocks noGrp="1"/>
          </p:cNvSpPr>
          <p:nvPr>
            <p:ph type="title"/>
          </p:nvPr>
        </p:nvSpPr>
        <p:spPr>
          <a:xfrm>
            <a:off x="685800" y="182880"/>
            <a:ext cx="5943600" cy="822960"/>
          </a:xfrm>
        </p:spPr>
        <p:txBody>
          <a:bodyPr/>
          <a:lstStyle>
            <a:lvl1pPr>
              <a:defRPr>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685800" y="1737360"/>
            <a:ext cx="3931920" cy="365760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idx="13"/>
          </p:nvPr>
        </p:nvSpPr>
        <p:spPr>
          <a:xfrm>
            <a:off x="4754880" y="1737360"/>
            <a:ext cx="3931920" cy="365760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8"/>
          <p:cNvSpPr>
            <a:spLocks noGrp="1"/>
          </p:cNvSpPr>
          <p:nvPr>
            <p:ph type="body" sz="quarter" idx="14" hasCustomPrompt="1"/>
          </p:nvPr>
        </p:nvSpPr>
        <p:spPr>
          <a:xfrm>
            <a:off x="685800" y="1234440"/>
            <a:ext cx="7315200" cy="411480"/>
          </a:xfrm>
        </p:spPr>
        <p:txBody>
          <a:bodyPr>
            <a:noAutofit/>
          </a:bodyPr>
          <a:lstStyle>
            <a:lvl1pPr marL="0" indent="0">
              <a:buNone/>
              <a:defRPr lang="en-US" sz="2400" b="1" kern="1200" dirty="0">
                <a:solidFill>
                  <a:schemeClr val="accent2"/>
                </a:solidFill>
                <a:latin typeface="+mj-lt"/>
                <a:ea typeface="+mn-ea"/>
                <a:cs typeface="Times New Roman"/>
              </a:defRPr>
            </a:lvl1pPr>
          </a:lstStyle>
          <a:p>
            <a:pPr marL="342900" lvl="0" indent="-342900" algn="l" defTabSz="457200" rtl="0" eaLnBrk="1" latinLnBrk="0" hangingPunct="1">
              <a:spcBef>
                <a:spcPct val="20000"/>
              </a:spcBef>
              <a:buFont typeface="Arial"/>
              <a:buNone/>
            </a:pPr>
            <a:r>
              <a:rPr lang="en-US" dirty="0"/>
              <a:t>Subtitle</a:t>
            </a:r>
          </a:p>
        </p:txBody>
      </p:sp>
    </p:spTree>
    <p:extLst>
      <p:ext uri="{BB962C8B-B14F-4D97-AF65-F5344CB8AC3E}">
        <p14:creationId xmlns:p14="http://schemas.microsoft.com/office/powerpoint/2010/main" val="3982460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And Picture-Outline">
    <p:spTree>
      <p:nvGrpSpPr>
        <p:cNvPr id="1" name=""/>
        <p:cNvGrpSpPr/>
        <p:nvPr/>
      </p:nvGrpSpPr>
      <p:grpSpPr>
        <a:xfrm>
          <a:off x="0" y="0"/>
          <a:ext cx="0" cy="0"/>
          <a:chOff x="0" y="0"/>
          <a:chExt cx="0" cy="0"/>
        </a:xfrm>
      </p:grpSpPr>
      <p:sp>
        <p:nvSpPr>
          <p:cNvPr id="2" name="Title 1"/>
          <p:cNvSpPr>
            <a:spLocks noGrp="1"/>
          </p:cNvSpPr>
          <p:nvPr>
            <p:ph type="title"/>
          </p:nvPr>
        </p:nvSpPr>
        <p:spPr>
          <a:xfrm>
            <a:off x="685800" y="270344"/>
            <a:ext cx="5943600" cy="731520"/>
          </a:xfrm>
        </p:spPr>
        <p:txBody>
          <a:bodyPr/>
          <a:lstStyle>
            <a:lvl1pPr>
              <a:defRPr>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685800" y="1737360"/>
            <a:ext cx="3931920" cy="411480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8"/>
          <p:cNvSpPr>
            <a:spLocks noGrp="1"/>
          </p:cNvSpPr>
          <p:nvPr>
            <p:ph type="body" sz="quarter" idx="13" hasCustomPrompt="1"/>
          </p:nvPr>
        </p:nvSpPr>
        <p:spPr>
          <a:xfrm>
            <a:off x="685800" y="1234440"/>
            <a:ext cx="7315200" cy="411480"/>
          </a:xfrm>
        </p:spPr>
        <p:txBody>
          <a:bodyPr>
            <a:noAutofit/>
          </a:bodyPr>
          <a:lstStyle>
            <a:lvl1pPr marL="0" indent="0">
              <a:buNone/>
              <a:defRPr lang="en-US" sz="2400" b="1" kern="1200" dirty="0">
                <a:solidFill>
                  <a:schemeClr val="accent2"/>
                </a:solidFill>
                <a:latin typeface="+mj-lt"/>
                <a:ea typeface="+mn-ea"/>
                <a:cs typeface="Times New Roman"/>
              </a:defRPr>
            </a:lvl1pPr>
          </a:lstStyle>
          <a:p>
            <a:pPr marL="342900" lvl="0" indent="-342900" algn="l" defTabSz="457200" rtl="0" eaLnBrk="1" latinLnBrk="0" hangingPunct="1">
              <a:spcBef>
                <a:spcPct val="20000"/>
              </a:spcBef>
              <a:buFont typeface="Arial"/>
              <a:buNone/>
            </a:pPr>
            <a:r>
              <a:rPr lang="en-US" dirty="0"/>
              <a:t>Subtitle</a:t>
            </a:r>
          </a:p>
        </p:txBody>
      </p:sp>
      <p:sp>
        <p:nvSpPr>
          <p:cNvPr id="10" name="Picture Placeholder 9"/>
          <p:cNvSpPr>
            <a:spLocks noGrp="1"/>
          </p:cNvSpPr>
          <p:nvPr>
            <p:ph type="pic" sz="quarter" idx="14"/>
          </p:nvPr>
        </p:nvSpPr>
        <p:spPr>
          <a:xfrm>
            <a:off x="4957638" y="1737360"/>
            <a:ext cx="3931920" cy="3200400"/>
          </a:xfrm>
        </p:spPr>
        <p:txBody>
          <a:bodyPr/>
          <a:lstStyle>
            <a:lvl1pPr marL="0" indent="0">
              <a:buNone/>
              <a:defRPr>
                <a:solidFill>
                  <a:schemeClr val="tx2"/>
                </a:solidFill>
              </a:defRPr>
            </a:lvl1pPr>
          </a:lstStyle>
          <a:p>
            <a:endParaRPr lang="en-US" dirty="0"/>
          </a:p>
        </p:txBody>
      </p:sp>
    </p:spTree>
    <p:extLst>
      <p:ext uri="{BB962C8B-B14F-4D97-AF65-F5344CB8AC3E}">
        <p14:creationId xmlns:p14="http://schemas.microsoft.com/office/powerpoint/2010/main" val="3114793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en-US" dirty="0">
              <a:solidFill>
                <a:prstClr val="black">
                  <a:tint val="75000"/>
                </a:prstClr>
              </a:solidFill>
            </a:endParaRPr>
          </a:p>
        </p:txBody>
      </p:sp>
      <p:sp>
        <p:nvSpPr>
          <p:cNvPr id="3"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EC138325-0019-4713-B4BA-73A35EF0B91A}"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6206132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pic>
        <p:nvPicPr>
          <p:cNvPr id="5" name="Picture 13" descr="GBS Thinking Ahead 2cHBlk.JPG"/>
          <p:cNvPicPr>
            <a:picLocks noChangeAspect="1"/>
          </p:cNvPicPr>
          <p:nvPr userDrawn="1"/>
        </p:nvPicPr>
        <p:blipFill>
          <a:blip r:embed="rId2" cstate="print"/>
          <a:srcRect/>
          <a:stretch>
            <a:fillRect/>
          </a:stretch>
        </p:blipFill>
        <p:spPr bwMode="auto">
          <a:xfrm>
            <a:off x="6862763" y="6508750"/>
            <a:ext cx="1760537" cy="223838"/>
          </a:xfrm>
          <a:prstGeom prst="rect">
            <a:avLst/>
          </a:prstGeom>
          <a:noFill/>
          <a:ln w="9525">
            <a:noFill/>
            <a:miter lim="800000"/>
            <a:headEnd/>
            <a:tailEnd/>
          </a:ln>
        </p:spPr>
      </p:pic>
      <p:sp>
        <p:nvSpPr>
          <p:cNvPr id="2" name="Title 1"/>
          <p:cNvSpPr>
            <a:spLocks noGrp="1"/>
          </p:cNvSpPr>
          <p:nvPr>
            <p:ph type="title"/>
          </p:nvPr>
        </p:nvSpPr>
        <p:spPr/>
        <p:txBody>
          <a:bodyPr>
            <a:normAutofit/>
          </a:bodyPr>
          <a:lstStyle>
            <a:lvl1pPr algn="l">
              <a:defRPr sz="3600" b="1">
                <a:solidFill>
                  <a:schemeClr val="tx2"/>
                </a:solidFill>
                <a:latin typeface="Pristina" pitchFamily="66"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2"/>
            <a:r>
              <a:rPr lang="en-US" dirty="0"/>
              <a:t>Fourth level</a:t>
            </a:r>
          </a:p>
          <a:p>
            <a:pPr lvl="3"/>
            <a:r>
              <a:rPr lang="en-US" dirty="0"/>
              <a:t>Fifth level</a:t>
            </a:r>
          </a:p>
        </p:txBody>
      </p:sp>
      <p:sp>
        <p:nvSpPr>
          <p:cNvPr id="7"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en-US" dirty="0">
              <a:solidFill>
                <a:prstClr val="black">
                  <a:tint val="75000"/>
                </a:prstClr>
              </a:solidFill>
            </a:endParaRPr>
          </a:p>
        </p:txBody>
      </p:sp>
      <p:sp>
        <p:nvSpPr>
          <p:cNvPr id="8"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a:xfrm>
            <a:off x="6934200" y="6492875"/>
            <a:ext cx="2133600" cy="365125"/>
          </a:xfrm>
          <a:prstGeom prst="rect">
            <a:avLst/>
          </a:prstGeom>
        </p:spPr>
        <p:txBody>
          <a:bodyPr/>
          <a:lstStyle>
            <a:lvl1pPr>
              <a:defRPr/>
            </a:lvl1pPr>
          </a:lstStyle>
          <a:p>
            <a:pPr>
              <a:defRPr/>
            </a:pPr>
            <a:fld id="{402F600A-F628-4E8C-834E-404618F9690C}"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2074194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en-US" dirty="0">
              <a:solidFill>
                <a:prstClr val="black">
                  <a:tint val="75000"/>
                </a:prstClr>
              </a:solidFill>
            </a:endParaRPr>
          </a:p>
        </p:txBody>
      </p:sp>
      <p:sp>
        <p:nvSpPr>
          <p:cNvPr id="8"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9F8F4A67-6DBF-4377-B9DC-8A4B4DB29AA0}"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0985518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Bullets">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463040"/>
            <a:ext cx="7315200" cy="4206240"/>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1"/>
          <p:cNvSpPr>
            <a:spLocks noGrp="1"/>
          </p:cNvSpPr>
          <p:nvPr>
            <p:ph type="title"/>
          </p:nvPr>
        </p:nvSpPr>
        <p:spPr>
          <a:xfrm>
            <a:off x="685800" y="182880"/>
            <a:ext cx="5943600" cy="822960"/>
          </a:xfrm>
          <a:prstGeom prst="rect">
            <a:avLst/>
          </a:prstGeom>
        </p:spPr>
        <p:txBody>
          <a:bodyPr vert="horz" lIns="91440" tIns="45720" rIns="91440" bIns="45720" rtlCol="0" anchor="b" anchorCtr="0">
            <a:normAutofit/>
          </a:bodyPr>
          <a:lstStyle>
            <a:lvl1pPr defTabSz="119063">
              <a:tabLst/>
              <a:defRPr>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1798297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Cover - text only">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6775" y="1090565"/>
            <a:ext cx="5546373" cy="1102122"/>
          </a:xfrm>
          <a:prstGeom prst="rect">
            <a:avLst/>
          </a:prstGeom>
        </p:spPr>
        <p:txBody>
          <a:bodyPr anchor="b" anchorCtr="0">
            <a:normAutofit/>
          </a:bodyPr>
          <a:lstStyle>
            <a:lvl1pPr algn="l">
              <a:lnSpc>
                <a:spcPts val="4300"/>
              </a:lnSpc>
              <a:spcBef>
                <a:spcPts val="0"/>
              </a:spcBef>
              <a:defRPr sz="4000" cap="none">
                <a:solidFill>
                  <a:schemeClr val="accent1"/>
                </a:solidFill>
              </a:defRPr>
            </a:lvl1pPr>
          </a:lstStyle>
          <a:p>
            <a:r>
              <a:rPr lang="en-US" dirty="0"/>
              <a:t>Cover Page (text only)</a:t>
            </a:r>
          </a:p>
        </p:txBody>
      </p:sp>
      <p:sp>
        <p:nvSpPr>
          <p:cNvPr id="3" name="Subtitle 2"/>
          <p:cNvSpPr>
            <a:spLocks noGrp="1"/>
          </p:cNvSpPr>
          <p:nvPr>
            <p:ph type="subTitle" idx="1" hasCustomPrompt="1"/>
          </p:nvPr>
        </p:nvSpPr>
        <p:spPr>
          <a:xfrm>
            <a:off x="686775" y="3749040"/>
            <a:ext cx="5546373" cy="386940"/>
          </a:xfrm>
          <a:prstGeom prst="rect">
            <a:avLst/>
          </a:prstGeom>
        </p:spPr>
        <p:txBody>
          <a:bodyPr>
            <a:normAutofit/>
          </a:bodyPr>
          <a:lstStyle>
            <a:lvl1pPr marL="0" indent="0" algn="l">
              <a:buNone/>
              <a:defRPr sz="1800" cap="none" baseline="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Presenter name  |  Date</a:t>
            </a:r>
          </a:p>
        </p:txBody>
      </p:sp>
    </p:spTree>
    <p:extLst>
      <p:ext uri="{BB962C8B-B14F-4D97-AF65-F5344CB8AC3E}">
        <p14:creationId xmlns:p14="http://schemas.microsoft.com/office/powerpoint/2010/main" val="3234792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85800" y="1463040"/>
            <a:ext cx="7315200" cy="4206240"/>
          </a:xfrm>
          <a:prstGeom prst="rect">
            <a:avLst/>
          </a:prstGeom>
        </p:spPr>
        <p:txBody>
          <a:bodyPr/>
          <a:lstStyle>
            <a:lvl1pPr>
              <a:defRPr>
                <a:solidFill>
                  <a:schemeClr val="tx2"/>
                </a:solidFill>
              </a:defRPr>
            </a:lvl1pPr>
            <a:lvl2pPr>
              <a:defRPr>
                <a:solidFill>
                  <a:srgbClr val="898D8D"/>
                </a:solidFill>
              </a:defRPr>
            </a:lvl2pPr>
            <a:lvl3pPr>
              <a:defRPr>
                <a:solidFill>
                  <a:srgbClr val="898D8D"/>
                </a:solidFill>
              </a:defRPr>
            </a:lvl3pPr>
            <a:lvl4pPr>
              <a:defRPr>
                <a:solidFill>
                  <a:srgbClr val="898D8D"/>
                </a:solidFill>
              </a:defRPr>
            </a:lvl4pPr>
            <a:lvl5pPr>
              <a:defRPr>
                <a:solidFill>
                  <a:srgbClr val="898D8D"/>
                </a:solidFill>
              </a:defRPr>
            </a:lvl5pPr>
          </a:lstStyle>
          <a:p>
            <a:pPr lvl="0"/>
            <a:r>
              <a:rPr lang="en-US" dirty="0"/>
              <a:t>Click to add text</a:t>
            </a:r>
          </a:p>
        </p:txBody>
      </p:sp>
      <p:sp>
        <p:nvSpPr>
          <p:cNvPr id="5" name="Title Placeholder 1"/>
          <p:cNvSpPr>
            <a:spLocks noGrp="1"/>
          </p:cNvSpPr>
          <p:nvPr>
            <p:ph type="title"/>
          </p:nvPr>
        </p:nvSpPr>
        <p:spPr>
          <a:xfrm>
            <a:off x="685800" y="182880"/>
            <a:ext cx="5943600" cy="822960"/>
          </a:xfrm>
          <a:prstGeom prst="rect">
            <a:avLst/>
          </a:prstGeom>
        </p:spPr>
        <p:txBody>
          <a:bodyPr vert="horz" lIns="91440" tIns="45720" rIns="91440" bIns="45720" rtlCol="0" anchor="b" anchorCtr="0">
            <a:normAutofit/>
          </a:bodyPr>
          <a:lstStyle>
            <a:lvl1pPr defTabSz="119063">
              <a:tabLst/>
              <a:defRPr>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3386200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769102"/>
            <a:ext cx="9144000" cy="3088898"/>
          </a:xfrm>
          <a:prstGeom prst="rect">
            <a:avLst/>
          </a:prstGeom>
        </p:spPr>
      </p:pic>
      <p:sp>
        <p:nvSpPr>
          <p:cNvPr id="2" name="Title 1"/>
          <p:cNvSpPr>
            <a:spLocks noGrp="1"/>
          </p:cNvSpPr>
          <p:nvPr>
            <p:ph type="ctrTitle" hasCustomPrompt="1"/>
          </p:nvPr>
        </p:nvSpPr>
        <p:spPr>
          <a:xfrm>
            <a:off x="686775" y="1867326"/>
            <a:ext cx="5546373" cy="734936"/>
          </a:xfrm>
          <a:prstGeom prst="rect">
            <a:avLst/>
          </a:prstGeom>
        </p:spPr>
        <p:txBody>
          <a:bodyPr anchor="b" anchorCtr="0">
            <a:normAutofit/>
          </a:bodyPr>
          <a:lstStyle>
            <a:lvl1pPr algn="l">
              <a:lnSpc>
                <a:spcPts val="4300"/>
              </a:lnSpc>
              <a:spcBef>
                <a:spcPts val="0"/>
              </a:spcBef>
              <a:defRPr sz="4000" cap="none">
                <a:solidFill>
                  <a:schemeClr val="accent1"/>
                </a:solidFill>
              </a:defRPr>
            </a:lvl1pPr>
          </a:lstStyle>
          <a:p>
            <a:r>
              <a:rPr lang="en-US" dirty="0"/>
              <a:t>Divider/Breaker Slide</a:t>
            </a:r>
          </a:p>
        </p:txBody>
      </p:sp>
      <p:sp>
        <p:nvSpPr>
          <p:cNvPr id="3" name="Subtitle 2"/>
          <p:cNvSpPr>
            <a:spLocks noGrp="1"/>
          </p:cNvSpPr>
          <p:nvPr>
            <p:ph type="subTitle" idx="1" hasCustomPrompt="1"/>
          </p:nvPr>
        </p:nvSpPr>
        <p:spPr>
          <a:xfrm>
            <a:off x="686775" y="3291840"/>
            <a:ext cx="5546373" cy="386940"/>
          </a:xfrm>
          <a:prstGeom prst="rect">
            <a:avLst/>
          </a:prstGeom>
        </p:spPr>
        <p:txBody>
          <a:bodyPr>
            <a:noAutofit/>
          </a:bodyPr>
          <a:lstStyle>
            <a:lvl1pPr marL="0" indent="0" algn="l">
              <a:buNone/>
              <a:defRPr sz="2400" cap="none" baseline="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Subheading/topic</a:t>
            </a:r>
          </a:p>
        </p:txBody>
      </p:sp>
    </p:spTree>
    <p:extLst>
      <p:ext uri="{BB962C8B-B14F-4D97-AF65-F5344CB8AC3E}">
        <p14:creationId xmlns:p14="http://schemas.microsoft.com/office/powerpoint/2010/main" val="4074685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hank you/Closing">
    <p:spTree>
      <p:nvGrpSpPr>
        <p:cNvPr id="1" name=""/>
        <p:cNvGrpSpPr/>
        <p:nvPr/>
      </p:nvGrpSpPr>
      <p:grpSpPr>
        <a:xfrm>
          <a:off x="0" y="0"/>
          <a:ext cx="0" cy="0"/>
          <a:chOff x="0" y="0"/>
          <a:chExt cx="0" cy="0"/>
        </a:xfrm>
      </p:grpSpPr>
      <p:pic>
        <p:nvPicPr>
          <p:cNvPr id="7" name="pasted-image.pdf"/>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126200"/>
            <a:ext cx="9144000" cy="2731800"/>
          </a:xfrm>
          <a:prstGeom prst="rect">
            <a:avLst/>
          </a:prstGeom>
          <a:ln w="12700">
            <a:miter lim="400000"/>
          </a:ln>
        </p:spPr>
      </p:pic>
      <p:sp>
        <p:nvSpPr>
          <p:cNvPr id="2" name="Title 1"/>
          <p:cNvSpPr>
            <a:spLocks noGrp="1"/>
          </p:cNvSpPr>
          <p:nvPr>
            <p:ph type="ctrTitle" hasCustomPrompt="1"/>
          </p:nvPr>
        </p:nvSpPr>
        <p:spPr>
          <a:xfrm>
            <a:off x="686775" y="1090565"/>
            <a:ext cx="5546373" cy="1102122"/>
          </a:xfrm>
          <a:prstGeom prst="rect">
            <a:avLst/>
          </a:prstGeom>
        </p:spPr>
        <p:txBody>
          <a:bodyPr anchor="b" anchorCtr="0">
            <a:normAutofit/>
          </a:bodyPr>
          <a:lstStyle>
            <a:lvl1pPr algn="l">
              <a:lnSpc>
                <a:spcPts val="4300"/>
              </a:lnSpc>
              <a:spcBef>
                <a:spcPts val="0"/>
              </a:spcBef>
              <a:defRPr sz="4000" cap="none">
                <a:solidFill>
                  <a:schemeClr val="accent1"/>
                </a:solidFill>
              </a:defRPr>
            </a:lvl1pPr>
          </a:lstStyle>
          <a:p>
            <a:r>
              <a:rPr lang="en-US" dirty="0"/>
              <a:t>Thank You!</a:t>
            </a:r>
          </a:p>
        </p:txBody>
      </p:sp>
      <p:sp>
        <p:nvSpPr>
          <p:cNvPr id="3" name="Subtitle 2"/>
          <p:cNvSpPr>
            <a:spLocks noGrp="1"/>
          </p:cNvSpPr>
          <p:nvPr>
            <p:ph type="subTitle" idx="1" hasCustomPrompt="1"/>
          </p:nvPr>
        </p:nvSpPr>
        <p:spPr>
          <a:xfrm>
            <a:off x="686774" y="5634453"/>
            <a:ext cx="3294676" cy="690582"/>
          </a:xfrm>
          <a:prstGeom prst="rect">
            <a:avLst/>
          </a:prstGeom>
        </p:spPr>
        <p:txBody>
          <a:bodyPr>
            <a:noAutofit/>
          </a:bodyPr>
          <a:lstStyle>
            <a:lvl1pPr marL="0" indent="0" algn="l">
              <a:spcBef>
                <a:spcPts val="0"/>
              </a:spcBef>
              <a:buNone/>
              <a:defRPr sz="1300"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30150 Telegraph Road, Suite 408</a:t>
            </a:r>
          </a:p>
          <a:p>
            <a:r>
              <a:rPr lang="en-US" dirty="0"/>
              <a:t>Bingham Farms MI  48025</a:t>
            </a:r>
          </a:p>
          <a:p>
            <a:r>
              <a:rPr lang="en-US" dirty="0"/>
              <a:t>USA</a:t>
            </a:r>
          </a:p>
        </p:txBody>
      </p:sp>
      <p:sp>
        <p:nvSpPr>
          <p:cNvPr id="9" name="Text Placeholder 6"/>
          <p:cNvSpPr txBox="1">
            <a:spLocks/>
          </p:cNvSpPr>
          <p:nvPr userDrawn="1"/>
        </p:nvSpPr>
        <p:spPr>
          <a:xfrm>
            <a:off x="686775" y="6264072"/>
            <a:ext cx="3759383" cy="365125"/>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l" defTabSz="457200" rtl="0" eaLnBrk="1" fontAlgn="auto" latinLnBrk="0" hangingPunct="1">
              <a:lnSpc>
                <a:spcPct val="100000"/>
              </a:lnSpc>
              <a:spcBef>
                <a:spcPct val="20000"/>
              </a:spcBef>
              <a:spcAft>
                <a:spcPts val="0"/>
              </a:spcAft>
              <a:buClrTx/>
              <a:buSzTx/>
              <a:buFont typeface="Arial"/>
              <a:buNone/>
              <a:tabLst/>
              <a:defRPr/>
            </a:pPr>
            <a:r>
              <a:rPr lang="en-US" sz="700" dirty="0">
                <a:solidFill>
                  <a:schemeClr val="accent1"/>
                </a:solidFill>
                <a:latin typeface="+mj-lt"/>
              </a:rPr>
              <a:t> © 2017 ARTHUR J. GALLAGHER &amp; CO.</a:t>
            </a:r>
            <a:r>
              <a:rPr lang="en-US" sz="700" baseline="0" dirty="0">
                <a:solidFill>
                  <a:schemeClr val="accent1"/>
                </a:solidFill>
                <a:latin typeface="+mj-lt"/>
              </a:rPr>
              <a:t>  </a:t>
            </a:r>
            <a:r>
              <a:rPr lang="en-US" sz="700" dirty="0">
                <a:solidFill>
                  <a:schemeClr val="accent1"/>
                </a:solidFill>
                <a:latin typeface="+mj-lt"/>
              </a:rPr>
              <a:t>|</a:t>
            </a:r>
            <a:r>
              <a:rPr lang="en-US" sz="700" baseline="0" dirty="0">
                <a:solidFill>
                  <a:schemeClr val="accent1"/>
                </a:solidFill>
                <a:latin typeface="+mj-lt"/>
              </a:rPr>
              <a:t>  </a:t>
            </a:r>
            <a:r>
              <a:rPr lang="en-US" sz="700" dirty="0">
                <a:solidFill>
                  <a:schemeClr val="accent1"/>
                </a:solidFill>
                <a:latin typeface="+mj-lt"/>
              </a:rPr>
              <a:t>AJG.COM</a:t>
            </a:r>
            <a:endParaRPr sz="700" baseline="30000" dirty="0">
              <a:solidFill>
                <a:schemeClr val="accent1"/>
              </a:solidFill>
              <a:latin typeface="+mj-lt"/>
            </a:endParaRPr>
          </a:p>
        </p:txBody>
      </p:sp>
      <p:sp>
        <p:nvSpPr>
          <p:cNvPr id="6" name="Subtitle 2"/>
          <p:cNvSpPr txBox="1">
            <a:spLocks/>
          </p:cNvSpPr>
          <p:nvPr userDrawn="1"/>
        </p:nvSpPr>
        <p:spPr>
          <a:xfrm>
            <a:off x="686773" y="4976291"/>
            <a:ext cx="3971195" cy="658164"/>
          </a:xfrm>
          <a:prstGeom prst="rect">
            <a:avLst/>
          </a:prstGeom>
        </p:spPr>
        <p:txBody>
          <a:bodyPr>
            <a:noAutofit/>
          </a:bodyPr>
          <a:lstStyle>
            <a:lvl1pPr marL="0" indent="0" algn="l" defTabSz="457200" rtl="0" eaLnBrk="1" latinLnBrk="0" hangingPunct="1">
              <a:spcBef>
                <a:spcPct val="20000"/>
              </a:spcBef>
              <a:buFont typeface="Arial"/>
              <a:buNone/>
              <a:defRPr sz="1400" kern="1200" cap="none" baseline="0">
                <a:solidFill>
                  <a:schemeClr val="bg1"/>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spcBef>
                <a:spcPts val="0"/>
              </a:spcBef>
            </a:pPr>
            <a:r>
              <a:rPr lang="en-US" sz="1300" dirty="0"/>
              <a:t>Victor R. Battani, Area Executive Vice President</a:t>
            </a:r>
          </a:p>
          <a:p>
            <a:pPr>
              <a:spcBef>
                <a:spcPts val="0"/>
              </a:spcBef>
            </a:pPr>
            <a:r>
              <a:rPr lang="en-US" sz="1300" dirty="0"/>
              <a:t>248.430.2787</a:t>
            </a:r>
            <a:endParaRPr lang="en-US" sz="1300" baseline="0" dirty="0"/>
          </a:p>
          <a:p>
            <a:pPr>
              <a:spcBef>
                <a:spcPts val="0"/>
              </a:spcBef>
            </a:pPr>
            <a:r>
              <a:rPr lang="en-US" sz="1300" baseline="0" dirty="0"/>
              <a:t>victor_battani@ajg.com</a:t>
            </a:r>
            <a:endParaRPr lang="en-US" sz="1300" dirty="0"/>
          </a:p>
        </p:txBody>
      </p:sp>
    </p:spTree>
    <p:extLst>
      <p:ext uri="{BB962C8B-B14F-4D97-AF65-F5344CB8AC3E}">
        <p14:creationId xmlns:p14="http://schemas.microsoft.com/office/powerpoint/2010/main" val="3923328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fade">
                                      <p:cBhvr>
                                        <p:cTn id="19" dur="500"/>
                                        <p:tgtEl>
                                          <p:spTgt spid="6">
                                            <p:txEl>
                                              <p:pRg st="0" end="0"/>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fade">
                                      <p:cBhvr>
                                        <p:cTn id="22" dur="500"/>
                                        <p:tgtEl>
                                          <p:spTgt spid="6">
                                            <p:txEl>
                                              <p:pRg st="1" end="1"/>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Effect transition="in" filter="fade">
                                      <p:cBhvr>
                                        <p:cTn id="25"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6" grpId="0" build="p">
        <p:tmplLst>
          <p:tmpl lvl="1">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ubtitle-Tex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85800" y="1737360"/>
            <a:ext cx="7315200" cy="3840480"/>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a:solidFill>
                  <a:schemeClr val="tx2"/>
                </a:solidFill>
              </a:defRPr>
            </a:lvl1pPr>
            <a:lvl2pPr>
              <a:defRPr>
                <a:solidFill>
                  <a:srgbClr val="898D8D"/>
                </a:solidFill>
              </a:defRPr>
            </a:lvl2pPr>
            <a:lvl3pPr>
              <a:defRPr>
                <a:solidFill>
                  <a:srgbClr val="898D8D"/>
                </a:solidFill>
              </a:defRPr>
            </a:lvl3pPr>
            <a:lvl4pPr>
              <a:defRPr>
                <a:solidFill>
                  <a:srgbClr val="898D8D"/>
                </a:solidFill>
              </a:defRPr>
            </a:lvl4pPr>
            <a:lvl5pPr>
              <a:defRPr>
                <a:solidFill>
                  <a:srgbClr val="898D8D"/>
                </a:solidFill>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Click to add text</a:t>
            </a:r>
          </a:p>
        </p:txBody>
      </p:sp>
      <p:sp>
        <p:nvSpPr>
          <p:cNvPr id="5" name="Title Placeholder 1"/>
          <p:cNvSpPr>
            <a:spLocks noGrp="1"/>
          </p:cNvSpPr>
          <p:nvPr>
            <p:ph type="title"/>
          </p:nvPr>
        </p:nvSpPr>
        <p:spPr>
          <a:xfrm>
            <a:off x="685800" y="182880"/>
            <a:ext cx="6035040" cy="822960"/>
          </a:xfrm>
          <a:prstGeom prst="rect">
            <a:avLst/>
          </a:prstGeom>
        </p:spPr>
        <p:txBody>
          <a:bodyPr vert="horz" lIns="91440" tIns="45720" rIns="91440" bIns="45720" rtlCol="0" anchor="b" anchorCtr="0">
            <a:normAutofit/>
          </a:bodyPr>
          <a:lstStyle>
            <a:lvl1pPr defTabSz="119063">
              <a:tabLst/>
              <a:defRPr>
                <a:solidFill>
                  <a:schemeClr val="accent1"/>
                </a:solidFill>
              </a:defRPr>
            </a:lvl1pPr>
          </a:lstStyle>
          <a:p>
            <a:r>
              <a:rPr lang="en-US" dirty="0"/>
              <a:t>Click to edit Master title style</a:t>
            </a:r>
          </a:p>
        </p:txBody>
      </p:sp>
      <p:sp>
        <p:nvSpPr>
          <p:cNvPr id="7" name="Text Placeholder 8"/>
          <p:cNvSpPr>
            <a:spLocks noGrp="1"/>
          </p:cNvSpPr>
          <p:nvPr>
            <p:ph type="body" sz="quarter" idx="13" hasCustomPrompt="1"/>
          </p:nvPr>
        </p:nvSpPr>
        <p:spPr>
          <a:xfrm>
            <a:off x="685800" y="1234440"/>
            <a:ext cx="7315200" cy="411480"/>
          </a:xfrm>
          <a:prstGeom prst="rect">
            <a:avLst/>
          </a:prstGeom>
        </p:spPr>
        <p:txBody>
          <a:bodyPr>
            <a:noAutofit/>
          </a:bodyPr>
          <a:lstStyle>
            <a:lvl1pPr>
              <a:buNone/>
              <a:defRPr sz="2400" b="1">
                <a:solidFill>
                  <a:schemeClr val="accent2"/>
                </a:solidFill>
                <a:latin typeface="+mj-lt"/>
              </a:defRPr>
            </a:lvl1pPr>
          </a:lstStyle>
          <a:p>
            <a:pPr lvl="0"/>
            <a:r>
              <a:rPr lang="en-US" dirty="0"/>
              <a:t>Subtitle</a:t>
            </a:r>
          </a:p>
        </p:txBody>
      </p:sp>
    </p:spTree>
    <p:extLst>
      <p:ext uri="{BB962C8B-B14F-4D97-AF65-F5344CB8AC3E}">
        <p14:creationId xmlns:p14="http://schemas.microsoft.com/office/powerpoint/2010/main" val="3524765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85800" y="1463040"/>
            <a:ext cx="7315200" cy="4206240"/>
          </a:xfrm>
          <a:prstGeom prst="rect">
            <a:avLst/>
          </a:prstGeom>
        </p:spPr>
        <p:txBody>
          <a:bodyPr/>
          <a:lstStyle>
            <a:lvl1pPr>
              <a:defRPr>
                <a:solidFill>
                  <a:schemeClr val="tx2"/>
                </a:solidFill>
              </a:defRPr>
            </a:lvl1pPr>
            <a:lvl2pPr>
              <a:defRPr>
                <a:solidFill>
                  <a:srgbClr val="898D8D"/>
                </a:solidFill>
              </a:defRPr>
            </a:lvl2pPr>
            <a:lvl3pPr>
              <a:defRPr>
                <a:solidFill>
                  <a:srgbClr val="898D8D"/>
                </a:solidFill>
              </a:defRPr>
            </a:lvl3pPr>
            <a:lvl4pPr>
              <a:defRPr>
                <a:solidFill>
                  <a:srgbClr val="898D8D"/>
                </a:solidFill>
              </a:defRPr>
            </a:lvl4pPr>
            <a:lvl5pPr>
              <a:defRPr>
                <a:solidFill>
                  <a:srgbClr val="898D8D"/>
                </a:solidFill>
              </a:defRPr>
            </a:lvl5pPr>
          </a:lstStyle>
          <a:p>
            <a:pPr lvl="0"/>
            <a:r>
              <a:rPr lang="en-US" dirty="0"/>
              <a:t>Click to add text</a:t>
            </a:r>
          </a:p>
        </p:txBody>
      </p:sp>
      <p:sp>
        <p:nvSpPr>
          <p:cNvPr id="5" name="Title Placeholder 1"/>
          <p:cNvSpPr>
            <a:spLocks noGrp="1"/>
          </p:cNvSpPr>
          <p:nvPr>
            <p:ph type="title"/>
          </p:nvPr>
        </p:nvSpPr>
        <p:spPr>
          <a:xfrm>
            <a:off x="685800" y="182880"/>
            <a:ext cx="5943600" cy="822960"/>
          </a:xfrm>
          <a:prstGeom prst="rect">
            <a:avLst/>
          </a:prstGeom>
        </p:spPr>
        <p:txBody>
          <a:bodyPr vert="horz" lIns="91440" tIns="45720" rIns="91440" bIns="45720" rtlCol="0" anchor="b" anchorCtr="0">
            <a:normAutofit/>
          </a:bodyPr>
          <a:lstStyle>
            <a:lvl1pPr defTabSz="119063">
              <a:tabLst/>
              <a:defRPr>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3193656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ubtitle-Blank">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685800" y="182880"/>
            <a:ext cx="5943600" cy="822960"/>
          </a:xfrm>
          <a:prstGeom prst="rect">
            <a:avLst/>
          </a:prstGeom>
        </p:spPr>
        <p:txBody>
          <a:bodyPr vert="horz" lIns="91440" tIns="45720" rIns="91440" bIns="45720" rtlCol="0" anchor="b" anchorCtr="0">
            <a:normAutofit/>
          </a:bodyPr>
          <a:lstStyle>
            <a:lvl1pPr defTabSz="119063">
              <a:tabLst/>
              <a:defRPr>
                <a:solidFill>
                  <a:schemeClr val="accent1"/>
                </a:solidFill>
              </a:defRPr>
            </a:lvl1pPr>
          </a:lstStyle>
          <a:p>
            <a:r>
              <a:rPr lang="en-US" dirty="0"/>
              <a:t>Click to edit Master title style</a:t>
            </a:r>
          </a:p>
        </p:txBody>
      </p:sp>
      <p:sp>
        <p:nvSpPr>
          <p:cNvPr id="7" name="Text Placeholder 8"/>
          <p:cNvSpPr>
            <a:spLocks noGrp="1"/>
          </p:cNvSpPr>
          <p:nvPr>
            <p:ph type="body" sz="quarter" idx="13" hasCustomPrompt="1"/>
          </p:nvPr>
        </p:nvSpPr>
        <p:spPr>
          <a:xfrm>
            <a:off x="685800" y="1234440"/>
            <a:ext cx="7315200" cy="411480"/>
          </a:xfrm>
          <a:prstGeom prst="rect">
            <a:avLst/>
          </a:prstGeom>
        </p:spPr>
        <p:txBody>
          <a:bodyPr>
            <a:noAutofit/>
          </a:bodyPr>
          <a:lstStyle>
            <a:lvl1pPr>
              <a:buNone/>
              <a:defRPr sz="2400" b="1">
                <a:solidFill>
                  <a:schemeClr val="accent2"/>
                </a:solidFill>
                <a:latin typeface="+mj-lt"/>
              </a:defRPr>
            </a:lvl1pPr>
          </a:lstStyle>
          <a:p>
            <a:pPr lvl="0"/>
            <a:r>
              <a:rPr lang="en-US" dirty="0"/>
              <a:t>Subtitle</a:t>
            </a:r>
          </a:p>
        </p:txBody>
      </p:sp>
    </p:spTree>
    <p:extLst>
      <p:ext uri="{BB962C8B-B14F-4D97-AF65-F5344CB8AC3E}">
        <p14:creationId xmlns:p14="http://schemas.microsoft.com/office/powerpoint/2010/main" val="3968688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Blank">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685800" y="182880"/>
            <a:ext cx="5943600" cy="822960"/>
          </a:xfrm>
          <a:prstGeom prst="rect">
            <a:avLst/>
          </a:prstGeom>
        </p:spPr>
        <p:txBody>
          <a:bodyPr vert="horz" lIns="91440" tIns="45720" rIns="91440" bIns="45720" rtlCol="0" anchor="b" anchorCtr="0">
            <a:normAutofit/>
          </a:bodyPr>
          <a:lstStyle>
            <a:lvl1pPr defTabSz="119063">
              <a:tabLst/>
              <a:defRPr>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3455073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Column-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182880"/>
            <a:ext cx="5943600" cy="822960"/>
          </a:xfrm>
        </p:spPr>
        <p:txBody>
          <a:bodyPr/>
          <a:lstStyle>
            <a:lvl1pPr>
              <a:defRPr>
                <a:solidFill>
                  <a:schemeClr val="accent1"/>
                </a:solidFill>
              </a:defRPr>
            </a:lvl1pPr>
          </a:lstStyle>
          <a:p>
            <a:r>
              <a:rPr lang="en-US" dirty="0"/>
              <a:t>Click to edit Master title style</a:t>
            </a:r>
          </a:p>
        </p:txBody>
      </p:sp>
      <p:sp>
        <p:nvSpPr>
          <p:cNvPr id="3" name="Content Placeholder 2"/>
          <p:cNvSpPr>
            <a:spLocks noGrp="1"/>
          </p:cNvSpPr>
          <p:nvPr>
            <p:ph idx="1" hasCustomPrompt="1"/>
          </p:nvPr>
        </p:nvSpPr>
        <p:spPr>
          <a:xfrm>
            <a:off x="685800" y="1737360"/>
            <a:ext cx="3931920" cy="3749040"/>
          </a:xfrm>
        </p:spPr>
        <p:txBody>
          <a:bodyPr>
            <a:normAutofit/>
          </a:bodyPr>
          <a:lstStyle>
            <a:lvl1pPr>
              <a:defRPr sz="2200">
                <a:solidFill>
                  <a:schemeClr val="tx2"/>
                </a:solidFill>
              </a:defRPr>
            </a:lvl1pPr>
            <a:lvl2pPr>
              <a:defRPr>
                <a:solidFill>
                  <a:srgbClr val="898D8D"/>
                </a:solidFill>
              </a:defRPr>
            </a:lvl2pPr>
            <a:lvl3pPr>
              <a:defRPr>
                <a:solidFill>
                  <a:srgbClr val="898D8D"/>
                </a:solidFill>
              </a:defRPr>
            </a:lvl3pPr>
            <a:lvl4pPr>
              <a:defRPr>
                <a:solidFill>
                  <a:srgbClr val="898D8D"/>
                </a:solidFill>
              </a:defRPr>
            </a:lvl4pPr>
            <a:lvl5pPr>
              <a:defRPr>
                <a:solidFill>
                  <a:srgbClr val="898D8D"/>
                </a:solidFill>
              </a:defRPr>
            </a:lvl5pPr>
          </a:lstStyle>
          <a:p>
            <a:pPr lvl="0"/>
            <a:r>
              <a:rPr lang="en-US" dirty="0"/>
              <a:t>Click to add text </a:t>
            </a:r>
          </a:p>
        </p:txBody>
      </p:sp>
      <p:sp>
        <p:nvSpPr>
          <p:cNvPr id="8" name="Content Placeholder 2"/>
          <p:cNvSpPr>
            <a:spLocks noGrp="1"/>
          </p:cNvSpPr>
          <p:nvPr>
            <p:ph idx="13" hasCustomPrompt="1"/>
          </p:nvPr>
        </p:nvSpPr>
        <p:spPr>
          <a:xfrm>
            <a:off x="4754880" y="1737360"/>
            <a:ext cx="3931920" cy="3749040"/>
          </a:xfrm>
        </p:spPr>
        <p:txBody>
          <a:bodyPr>
            <a:normAutofit/>
          </a:bodyPr>
          <a:lstStyle>
            <a:lvl1pPr>
              <a:defRPr sz="2200">
                <a:solidFill>
                  <a:schemeClr val="tx2"/>
                </a:solidFill>
              </a:defRPr>
            </a:lvl1pPr>
            <a:lvl2pPr>
              <a:defRPr>
                <a:solidFill>
                  <a:srgbClr val="898D8D"/>
                </a:solidFill>
              </a:defRPr>
            </a:lvl2pPr>
            <a:lvl3pPr>
              <a:defRPr>
                <a:solidFill>
                  <a:srgbClr val="898D8D"/>
                </a:solidFill>
              </a:defRPr>
            </a:lvl3pPr>
            <a:lvl4pPr>
              <a:defRPr>
                <a:solidFill>
                  <a:srgbClr val="898D8D"/>
                </a:solidFill>
              </a:defRPr>
            </a:lvl4pPr>
            <a:lvl5pPr>
              <a:defRPr>
                <a:solidFill>
                  <a:srgbClr val="898D8D"/>
                </a:solidFill>
              </a:defRPr>
            </a:lvl5pPr>
          </a:lstStyle>
          <a:p>
            <a:pPr lvl="0"/>
            <a:r>
              <a:rPr lang="en-US" dirty="0"/>
              <a:t>Click to add text </a:t>
            </a:r>
          </a:p>
        </p:txBody>
      </p:sp>
      <p:sp>
        <p:nvSpPr>
          <p:cNvPr id="7" name="Text Placeholder 8"/>
          <p:cNvSpPr>
            <a:spLocks noGrp="1"/>
          </p:cNvSpPr>
          <p:nvPr>
            <p:ph type="body" sz="quarter" idx="14" hasCustomPrompt="1"/>
          </p:nvPr>
        </p:nvSpPr>
        <p:spPr>
          <a:xfrm>
            <a:off x="685800" y="1234440"/>
            <a:ext cx="7315200" cy="411480"/>
          </a:xfrm>
        </p:spPr>
        <p:txBody>
          <a:bodyPr>
            <a:noAutofit/>
          </a:bodyPr>
          <a:lstStyle>
            <a:lvl1pPr marL="0" indent="0">
              <a:buNone/>
              <a:defRPr lang="en-US" sz="2400" b="1" kern="1200" dirty="0">
                <a:solidFill>
                  <a:schemeClr val="accent2"/>
                </a:solidFill>
                <a:latin typeface="+mj-lt"/>
                <a:ea typeface="+mn-ea"/>
                <a:cs typeface="Times New Roman"/>
              </a:defRPr>
            </a:lvl1pPr>
          </a:lstStyle>
          <a:p>
            <a:pPr marL="342900" lvl="0" indent="-342900" algn="l" defTabSz="457200" rtl="0" eaLnBrk="1" latinLnBrk="0" hangingPunct="1">
              <a:spcBef>
                <a:spcPct val="20000"/>
              </a:spcBef>
              <a:buFont typeface="Arial"/>
              <a:buNone/>
            </a:pPr>
            <a:r>
              <a:rPr lang="en-US" dirty="0"/>
              <a:t>Subtitle</a:t>
            </a:r>
          </a:p>
        </p:txBody>
      </p:sp>
    </p:spTree>
    <p:extLst>
      <p:ext uri="{BB962C8B-B14F-4D97-AF65-F5344CB8AC3E}">
        <p14:creationId xmlns:p14="http://schemas.microsoft.com/office/powerpoint/2010/main" val="3066953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685800" y="182880"/>
            <a:ext cx="5943600" cy="822960"/>
          </a:xfrm>
        </p:spPr>
        <p:txBody>
          <a:bodyPr/>
          <a:lstStyle>
            <a:lvl1pPr>
              <a:defRPr>
                <a:solidFill>
                  <a:schemeClr val="accent1"/>
                </a:solidFill>
              </a:defRPr>
            </a:lvl1pPr>
          </a:lstStyle>
          <a:p>
            <a:r>
              <a:rPr lang="en-US" dirty="0"/>
              <a:t>Click to edit Master title style</a:t>
            </a:r>
          </a:p>
        </p:txBody>
      </p:sp>
      <p:sp>
        <p:nvSpPr>
          <p:cNvPr id="3" name="Content Placeholder 2"/>
          <p:cNvSpPr>
            <a:spLocks noGrp="1"/>
          </p:cNvSpPr>
          <p:nvPr>
            <p:ph idx="1" hasCustomPrompt="1"/>
          </p:nvPr>
        </p:nvSpPr>
        <p:spPr>
          <a:xfrm>
            <a:off x="685800" y="1737360"/>
            <a:ext cx="3931920" cy="4114800"/>
          </a:xfrm>
        </p:spPr>
        <p:txBody>
          <a:bodyPr>
            <a:normAutofit/>
          </a:bodyPr>
          <a:lstStyle>
            <a:lvl1pPr>
              <a:defRPr sz="2200">
                <a:solidFill>
                  <a:schemeClr val="tx2"/>
                </a:solidFill>
              </a:defRPr>
            </a:lvl1pPr>
          </a:lstStyle>
          <a:p>
            <a:pPr lvl="0"/>
            <a:r>
              <a:rPr lang="en-US" dirty="0"/>
              <a:t>Click to add text </a:t>
            </a:r>
          </a:p>
        </p:txBody>
      </p:sp>
      <p:sp>
        <p:nvSpPr>
          <p:cNvPr id="5" name="Text Placeholder 8"/>
          <p:cNvSpPr>
            <a:spLocks noGrp="1"/>
          </p:cNvSpPr>
          <p:nvPr>
            <p:ph type="body" sz="quarter" idx="13" hasCustomPrompt="1"/>
          </p:nvPr>
        </p:nvSpPr>
        <p:spPr>
          <a:xfrm>
            <a:off x="685800" y="1234440"/>
            <a:ext cx="7315200" cy="411480"/>
          </a:xfrm>
        </p:spPr>
        <p:txBody>
          <a:bodyPr>
            <a:noAutofit/>
          </a:bodyPr>
          <a:lstStyle>
            <a:lvl1pPr marL="0" indent="0">
              <a:buNone/>
              <a:defRPr lang="en-US" sz="2400" b="1" kern="1200" dirty="0">
                <a:solidFill>
                  <a:schemeClr val="accent2"/>
                </a:solidFill>
                <a:latin typeface="+mj-lt"/>
                <a:ea typeface="+mn-ea"/>
                <a:cs typeface="Times New Roman"/>
              </a:defRPr>
            </a:lvl1pPr>
          </a:lstStyle>
          <a:p>
            <a:pPr marL="342900" lvl="0" indent="-342900" algn="l" defTabSz="457200" rtl="0" eaLnBrk="1" latinLnBrk="0" hangingPunct="1">
              <a:spcBef>
                <a:spcPct val="20000"/>
              </a:spcBef>
              <a:buFont typeface="Arial"/>
              <a:buNone/>
            </a:pPr>
            <a:r>
              <a:rPr lang="en-US" dirty="0"/>
              <a:t>Subtitle</a:t>
            </a:r>
          </a:p>
        </p:txBody>
      </p:sp>
      <p:sp>
        <p:nvSpPr>
          <p:cNvPr id="10" name="Picture Placeholder 9"/>
          <p:cNvSpPr>
            <a:spLocks noGrp="1"/>
          </p:cNvSpPr>
          <p:nvPr>
            <p:ph type="pic" sz="quarter" idx="14"/>
          </p:nvPr>
        </p:nvSpPr>
        <p:spPr>
          <a:xfrm>
            <a:off x="4981492" y="1828800"/>
            <a:ext cx="3931920" cy="3200400"/>
          </a:xfrm>
        </p:spPr>
        <p:txBody>
          <a:bodyPr/>
          <a:lstStyle>
            <a:lvl1pPr>
              <a:defRPr>
                <a:solidFill>
                  <a:schemeClr val="tx2"/>
                </a:solidFill>
              </a:defRPr>
            </a:lvl1pPr>
          </a:lstStyle>
          <a:p>
            <a:endParaRPr lang="en-US" dirty="0"/>
          </a:p>
        </p:txBody>
      </p:sp>
    </p:spTree>
    <p:extLst>
      <p:ext uri="{BB962C8B-B14F-4D97-AF65-F5344CB8AC3E}">
        <p14:creationId xmlns:p14="http://schemas.microsoft.com/office/powerpoint/2010/main" val="3483344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2" name="Title 1"/>
          <p:cNvSpPr>
            <a:spLocks noGrp="1"/>
          </p:cNvSpPr>
          <p:nvPr>
            <p:ph type="title"/>
          </p:nvPr>
        </p:nvSpPr>
        <p:spPr>
          <a:xfrm>
            <a:off x="685800" y="182880"/>
            <a:ext cx="5943600" cy="822960"/>
          </a:xfrm>
        </p:spPr>
        <p:txBody>
          <a:bodyPr/>
          <a:lstStyle>
            <a:lvl1pPr>
              <a:defRPr>
                <a:solidFill>
                  <a:schemeClr val="accent1"/>
                </a:solidFill>
              </a:defRPr>
            </a:lvl1pPr>
          </a:lstStyle>
          <a:p>
            <a:r>
              <a:rPr lang="en-US" dirty="0"/>
              <a:t>Click to edit Master title style</a:t>
            </a:r>
          </a:p>
        </p:txBody>
      </p:sp>
      <p:sp>
        <p:nvSpPr>
          <p:cNvPr id="3" name="Content Placeholder 2"/>
          <p:cNvSpPr>
            <a:spLocks noGrp="1"/>
          </p:cNvSpPr>
          <p:nvPr>
            <p:ph idx="1" hasCustomPrompt="1"/>
          </p:nvPr>
        </p:nvSpPr>
        <p:spPr>
          <a:xfrm>
            <a:off x="685800" y="1737360"/>
            <a:ext cx="3931920" cy="3657600"/>
          </a:xfrm>
        </p:spPr>
        <p:txBody>
          <a:bodyPr/>
          <a:lstStyle>
            <a:lvl1pPr marL="0" indent="0">
              <a:buNone/>
              <a:defRPr>
                <a:solidFill>
                  <a:schemeClr val="tx2"/>
                </a:solidFill>
              </a:defRPr>
            </a:lvl1pPr>
            <a:lvl2pPr>
              <a:defRPr>
                <a:solidFill>
                  <a:srgbClr val="898D8D"/>
                </a:solidFill>
              </a:defRPr>
            </a:lvl2pPr>
            <a:lvl3pPr>
              <a:defRPr>
                <a:solidFill>
                  <a:srgbClr val="898D8D"/>
                </a:solidFill>
              </a:defRPr>
            </a:lvl3pPr>
            <a:lvl4pPr>
              <a:defRPr>
                <a:solidFill>
                  <a:srgbClr val="898D8D"/>
                </a:solidFill>
              </a:defRPr>
            </a:lvl4pPr>
            <a:lvl5pPr>
              <a:defRPr>
                <a:solidFill>
                  <a:srgbClr val="898D8D"/>
                </a:solidFill>
              </a:defRPr>
            </a:lvl5pPr>
          </a:lstStyle>
          <a:p>
            <a:pPr lvl="0"/>
            <a:r>
              <a:rPr lang="en-US" dirty="0"/>
              <a:t>Picture</a:t>
            </a:r>
          </a:p>
        </p:txBody>
      </p:sp>
      <p:sp>
        <p:nvSpPr>
          <p:cNvPr id="8" name="Content Placeholder 2"/>
          <p:cNvSpPr>
            <a:spLocks noGrp="1"/>
          </p:cNvSpPr>
          <p:nvPr>
            <p:ph idx="13" hasCustomPrompt="1"/>
          </p:nvPr>
        </p:nvSpPr>
        <p:spPr>
          <a:xfrm>
            <a:off x="4754880" y="1737360"/>
            <a:ext cx="3931920" cy="3657600"/>
          </a:xfrm>
        </p:spPr>
        <p:txBody>
          <a:bodyPr/>
          <a:lstStyle>
            <a:lvl1pPr marL="0" indent="0">
              <a:buNone/>
              <a:defRPr>
                <a:solidFill>
                  <a:schemeClr val="tx2"/>
                </a:solidFill>
              </a:defRPr>
            </a:lvl1pPr>
            <a:lvl2pPr>
              <a:defRPr>
                <a:solidFill>
                  <a:srgbClr val="898D8D"/>
                </a:solidFill>
              </a:defRPr>
            </a:lvl2pPr>
            <a:lvl3pPr>
              <a:defRPr>
                <a:solidFill>
                  <a:srgbClr val="898D8D"/>
                </a:solidFill>
              </a:defRPr>
            </a:lvl3pPr>
            <a:lvl4pPr>
              <a:defRPr>
                <a:solidFill>
                  <a:srgbClr val="898D8D"/>
                </a:solidFill>
              </a:defRPr>
            </a:lvl4pPr>
            <a:lvl5pPr>
              <a:defRPr>
                <a:solidFill>
                  <a:srgbClr val="898D8D"/>
                </a:solidFill>
              </a:defRPr>
            </a:lvl5pPr>
          </a:lstStyle>
          <a:p>
            <a:pPr lvl="0"/>
            <a:r>
              <a:rPr lang="en-US" dirty="0"/>
              <a:t>Picture</a:t>
            </a:r>
          </a:p>
        </p:txBody>
      </p:sp>
      <p:sp>
        <p:nvSpPr>
          <p:cNvPr id="7" name="Text Placeholder 8"/>
          <p:cNvSpPr>
            <a:spLocks noGrp="1"/>
          </p:cNvSpPr>
          <p:nvPr>
            <p:ph type="body" sz="quarter" idx="14" hasCustomPrompt="1"/>
          </p:nvPr>
        </p:nvSpPr>
        <p:spPr>
          <a:xfrm>
            <a:off x="685800" y="1234440"/>
            <a:ext cx="7315200" cy="411480"/>
          </a:xfrm>
        </p:spPr>
        <p:txBody>
          <a:bodyPr>
            <a:noAutofit/>
          </a:bodyPr>
          <a:lstStyle>
            <a:lvl1pPr marL="0" indent="0">
              <a:buNone/>
              <a:defRPr lang="en-US" sz="2400" b="1" kern="1200" dirty="0">
                <a:solidFill>
                  <a:schemeClr val="accent2"/>
                </a:solidFill>
                <a:latin typeface="+mj-lt"/>
                <a:ea typeface="+mn-ea"/>
                <a:cs typeface="Times New Roman"/>
              </a:defRPr>
            </a:lvl1pPr>
          </a:lstStyle>
          <a:p>
            <a:pPr marL="342900" lvl="0" indent="-342900" algn="l" defTabSz="457200" rtl="0" eaLnBrk="1" latinLnBrk="0" hangingPunct="1">
              <a:spcBef>
                <a:spcPct val="20000"/>
              </a:spcBef>
              <a:buFont typeface="Arial"/>
              <a:buNone/>
            </a:pPr>
            <a:r>
              <a:rPr lang="en-US" dirty="0"/>
              <a:t>Subtitle</a:t>
            </a:r>
          </a:p>
        </p:txBody>
      </p:sp>
    </p:spTree>
    <p:extLst>
      <p:ext uri="{BB962C8B-B14F-4D97-AF65-F5344CB8AC3E}">
        <p14:creationId xmlns:p14="http://schemas.microsoft.com/office/powerpoint/2010/main" val="3154374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Picture">
    <p:spTree>
      <p:nvGrpSpPr>
        <p:cNvPr id="1" name=""/>
        <p:cNvGrpSpPr/>
        <p:nvPr/>
      </p:nvGrpSpPr>
      <p:grpSpPr>
        <a:xfrm>
          <a:off x="0" y="0"/>
          <a:ext cx="0" cy="0"/>
          <a:chOff x="0" y="0"/>
          <a:chExt cx="0" cy="0"/>
        </a:xfrm>
      </p:grpSpPr>
      <p:sp>
        <p:nvSpPr>
          <p:cNvPr id="2" name="Title 1"/>
          <p:cNvSpPr>
            <a:spLocks noGrp="1"/>
          </p:cNvSpPr>
          <p:nvPr>
            <p:ph type="title"/>
          </p:nvPr>
        </p:nvSpPr>
        <p:spPr>
          <a:xfrm>
            <a:off x="685800" y="182880"/>
            <a:ext cx="5943600" cy="822960"/>
          </a:xfrm>
        </p:spPr>
        <p:txBody>
          <a:bodyPr/>
          <a:lstStyle>
            <a:lvl1pPr>
              <a:defRPr>
                <a:solidFill>
                  <a:schemeClr val="accent1"/>
                </a:solidFill>
              </a:defRPr>
            </a:lvl1pPr>
          </a:lstStyle>
          <a:p>
            <a:r>
              <a:rPr lang="en-US" dirty="0"/>
              <a:t>Click to edit Master title style</a:t>
            </a:r>
          </a:p>
        </p:txBody>
      </p:sp>
      <p:sp>
        <p:nvSpPr>
          <p:cNvPr id="3" name="Content Placeholder 2"/>
          <p:cNvSpPr>
            <a:spLocks noGrp="1"/>
          </p:cNvSpPr>
          <p:nvPr>
            <p:ph idx="1" hasCustomPrompt="1"/>
          </p:nvPr>
        </p:nvSpPr>
        <p:spPr>
          <a:xfrm>
            <a:off x="685800" y="1737360"/>
            <a:ext cx="3623807" cy="2949610"/>
          </a:xfrm>
        </p:spPr>
        <p:txBody>
          <a:bodyPr/>
          <a:lstStyle>
            <a:lvl1pPr marL="0" indent="0">
              <a:buNone/>
              <a:defRPr>
                <a:solidFill>
                  <a:schemeClr val="tx2"/>
                </a:solidFill>
              </a:defRPr>
            </a:lvl1pPr>
            <a:lvl2pPr>
              <a:defRPr>
                <a:solidFill>
                  <a:srgbClr val="898D8D"/>
                </a:solidFill>
              </a:defRPr>
            </a:lvl2pPr>
            <a:lvl3pPr>
              <a:defRPr>
                <a:solidFill>
                  <a:srgbClr val="898D8D"/>
                </a:solidFill>
              </a:defRPr>
            </a:lvl3pPr>
            <a:lvl4pPr>
              <a:defRPr>
                <a:solidFill>
                  <a:srgbClr val="898D8D"/>
                </a:solidFill>
              </a:defRPr>
            </a:lvl4pPr>
            <a:lvl5pPr>
              <a:defRPr>
                <a:solidFill>
                  <a:srgbClr val="898D8D"/>
                </a:solidFill>
              </a:defRPr>
            </a:lvl5pPr>
          </a:lstStyle>
          <a:p>
            <a:pPr lvl="0"/>
            <a:r>
              <a:rPr lang="en-US" dirty="0"/>
              <a:t>Picture</a:t>
            </a:r>
          </a:p>
        </p:txBody>
      </p:sp>
      <p:sp>
        <p:nvSpPr>
          <p:cNvPr id="8" name="Content Placeholder 2"/>
          <p:cNvSpPr>
            <a:spLocks noGrp="1"/>
          </p:cNvSpPr>
          <p:nvPr>
            <p:ph idx="13" hasCustomPrompt="1"/>
          </p:nvPr>
        </p:nvSpPr>
        <p:spPr>
          <a:xfrm>
            <a:off x="4754880" y="1737360"/>
            <a:ext cx="3641697" cy="2964172"/>
          </a:xfrm>
        </p:spPr>
        <p:txBody>
          <a:bodyPr/>
          <a:lstStyle>
            <a:lvl1pPr marL="0" indent="0">
              <a:buNone/>
              <a:defRPr>
                <a:solidFill>
                  <a:schemeClr val="tx2"/>
                </a:solidFill>
              </a:defRPr>
            </a:lvl1pPr>
            <a:lvl2pPr>
              <a:defRPr>
                <a:solidFill>
                  <a:srgbClr val="898D8D"/>
                </a:solidFill>
              </a:defRPr>
            </a:lvl2pPr>
            <a:lvl3pPr>
              <a:defRPr>
                <a:solidFill>
                  <a:srgbClr val="898D8D"/>
                </a:solidFill>
              </a:defRPr>
            </a:lvl3pPr>
            <a:lvl4pPr>
              <a:defRPr>
                <a:solidFill>
                  <a:srgbClr val="898D8D"/>
                </a:solidFill>
              </a:defRPr>
            </a:lvl4pPr>
            <a:lvl5pPr>
              <a:defRPr>
                <a:solidFill>
                  <a:srgbClr val="898D8D"/>
                </a:solidFill>
              </a:defRPr>
            </a:lvl5pPr>
          </a:lstStyle>
          <a:p>
            <a:pPr lvl="0"/>
            <a:r>
              <a:rPr lang="en-US" dirty="0"/>
              <a:t>Picture</a:t>
            </a:r>
          </a:p>
        </p:txBody>
      </p:sp>
      <p:sp>
        <p:nvSpPr>
          <p:cNvPr id="7" name="Text Placeholder 8"/>
          <p:cNvSpPr>
            <a:spLocks noGrp="1"/>
          </p:cNvSpPr>
          <p:nvPr>
            <p:ph type="body" sz="quarter" idx="14" hasCustomPrompt="1"/>
          </p:nvPr>
        </p:nvSpPr>
        <p:spPr>
          <a:xfrm>
            <a:off x="685800" y="1234440"/>
            <a:ext cx="7315200" cy="411480"/>
          </a:xfrm>
        </p:spPr>
        <p:txBody>
          <a:bodyPr>
            <a:noAutofit/>
          </a:bodyPr>
          <a:lstStyle>
            <a:lvl1pPr marL="0" indent="0">
              <a:buNone/>
              <a:defRPr lang="en-US" sz="2400" b="1" kern="1200" dirty="0">
                <a:solidFill>
                  <a:schemeClr val="accent2"/>
                </a:solidFill>
                <a:latin typeface="+mj-lt"/>
                <a:ea typeface="+mn-ea"/>
                <a:cs typeface="Times New Roman"/>
              </a:defRPr>
            </a:lvl1pPr>
          </a:lstStyle>
          <a:p>
            <a:pPr marL="342900" lvl="0" indent="-342900" algn="l" defTabSz="457200" rtl="0" eaLnBrk="1" latinLnBrk="0" hangingPunct="1">
              <a:spcBef>
                <a:spcPct val="20000"/>
              </a:spcBef>
              <a:buFont typeface="Arial"/>
              <a:buNone/>
            </a:pPr>
            <a:r>
              <a:rPr lang="en-US" dirty="0"/>
              <a:t>Subtitle</a:t>
            </a:r>
          </a:p>
        </p:txBody>
      </p:sp>
      <p:sp>
        <p:nvSpPr>
          <p:cNvPr id="5" name="Text Placeholder 4"/>
          <p:cNvSpPr>
            <a:spLocks noGrp="1"/>
          </p:cNvSpPr>
          <p:nvPr>
            <p:ph type="body" sz="quarter" idx="15"/>
          </p:nvPr>
        </p:nvSpPr>
        <p:spPr>
          <a:xfrm>
            <a:off x="685800" y="4858869"/>
            <a:ext cx="3623807" cy="758410"/>
          </a:xfrm>
        </p:spPr>
        <p:txBody>
          <a:bodyPr>
            <a:normAutofit/>
          </a:bodyPr>
          <a:lstStyle>
            <a:lvl1pPr>
              <a:defRPr sz="1800"/>
            </a:lvl1pPr>
          </a:lstStyle>
          <a:p>
            <a:pPr lvl="0"/>
            <a:r>
              <a:rPr lang="en-US" dirty="0"/>
              <a:t>Click to edit Master text styles</a:t>
            </a:r>
          </a:p>
        </p:txBody>
      </p:sp>
      <p:sp>
        <p:nvSpPr>
          <p:cNvPr id="9" name="Text Placeholder 4"/>
          <p:cNvSpPr>
            <a:spLocks noGrp="1"/>
          </p:cNvSpPr>
          <p:nvPr>
            <p:ph type="body" sz="quarter" idx="16"/>
          </p:nvPr>
        </p:nvSpPr>
        <p:spPr>
          <a:xfrm>
            <a:off x="4754880" y="4858869"/>
            <a:ext cx="3641697" cy="762154"/>
          </a:xfrm>
        </p:spPr>
        <p:txBody>
          <a:bodyPr>
            <a:normAutofit/>
          </a:bodyPr>
          <a:lstStyle>
            <a:lvl1pPr>
              <a:defRPr sz="1800"/>
            </a:lvl1pPr>
          </a:lstStyle>
          <a:p>
            <a:pPr lvl="0"/>
            <a:r>
              <a:rPr lang="en-US" dirty="0"/>
              <a:t>Click to edit Master text styles</a:t>
            </a:r>
          </a:p>
        </p:txBody>
      </p:sp>
    </p:spTree>
    <p:extLst>
      <p:ext uri="{BB962C8B-B14F-4D97-AF65-F5344CB8AC3E}">
        <p14:creationId xmlns:p14="http://schemas.microsoft.com/office/powerpoint/2010/main" val="1499264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Thank you/Closing">
    <p:spTree>
      <p:nvGrpSpPr>
        <p:cNvPr id="1" name=""/>
        <p:cNvGrpSpPr/>
        <p:nvPr/>
      </p:nvGrpSpPr>
      <p:grpSpPr>
        <a:xfrm>
          <a:off x="0" y="0"/>
          <a:ext cx="0" cy="0"/>
          <a:chOff x="0" y="0"/>
          <a:chExt cx="0" cy="0"/>
        </a:xfrm>
      </p:grpSpPr>
      <p:pic>
        <p:nvPicPr>
          <p:cNvPr id="7" name="pasted-image.pdf"/>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126200"/>
            <a:ext cx="9144000" cy="2731800"/>
          </a:xfrm>
          <a:prstGeom prst="rect">
            <a:avLst/>
          </a:prstGeom>
          <a:ln w="12700">
            <a:miter lim="400000"/>
          </a:ln>
        </p:spPr>
      </p:pic>
      <p:sp>
        <p:nvSpPr>
          <p:cNvPr id="2" name="Title 1"/>
          <p:cNvSpPr>
            <a:spLocks noGrp="1"/>
          </p:cNvSpPr>
          <p:nvPr>
            <p:ph type="ctrTitle" hasCustomPrompt="1"/>
          </p:nvPr>
        </p:nvSpPr>
        <p:spPr>
          <a:xfrm>
            <a:off x="686775" y="1090565"/>
            <a:ext cx="5546373" cy="1102122"/>
          </a:xfrm>
          <a:prstGeom prst="rect">
            <a:avLst/>
          </a:prstGeom>
        </p:spPr>
        <p:txBody>
          <a:bodyPr anchor="b" anchorCtr="0">
            <a:normAutofit/>
          </a:bodyPr>
          <a:lstStyle>
            <a:lvl1pPr algn="l">
              <a:lnSpc>
                <a:spcPts val="4300"/>
              </a:lnSpc>
              <a:spcBef>
                <a:spcPts val="0"/>
              </a:spcBef>
              <a:defRPr sz="4000" cap="none">
                <a:solidFill>
                  <a:schemeClr val="accent1"/>
                </a:solidFill>
              </a:defRPr>
            </a:lvl1pPr>
          </a:lstStyle>
          <a:p>
            <a:r>
              <a:rPr lang="en-US" dirty="0"/>
              <a:t>Thank You!</a:t>
            </a:r>
          </a:p>
        </p:txBody>
      </p:sp>
      <p:sp>
        <p:nvSpPr>
          <p:cNvPr id="3" name="Subtitle 2"/>
          <p:cNvSpPr>
            <a:spLocks noGrp="1"/>
          </p:cNvSpPr>
          <p:nvPr>
            <p:ph type="subTitle" idx="1" hasCustomPrompt="1"/>
          </p:nvPr>
        </p:nvSpPr>
        <p:spPr>
          <a:xfrm>
            <a:off x="686774" y="5634453"/>
            <a:ext cx="3294676" cy="690582"/>
          </a:xfrm>
          <a:prstGeom prst="rect">
            <a:avLst/>
          </a:prstGeom>
        </p:spPr>
        <p:txBody>
          <a:bodyPr>
            <a:noAutofit/>
          </a:bodyPr>
          <a:lstStyle>
            <a:lvl1pPr marL="0" indent="0" algn="l">
              <a:spcBef>
                <a:spcPts val="0"/>
              </a:spcBef>
              <a:buNone/>
              <a:defRPr sz="1300"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30150 Telegraph Road, Suite 408</a:t>
            </a:r>
          </a:p>
          <a:p>
            <a:r>
              <a:rPr lang="en-US" dirty="0"/>
              <a:t>Bingham Farms MI  48025</a:t>
            </a:r>
          </a:p>
          <a:p>
            <a:r>
              <a:rPr lang="en-US" dirty="0"/>
              <a:t>USA</a:t>
            </a:r>
          </a:p>
        </p:txBody>
      </p:sp>
      <p:sp>
        <p:nvSpPr>
          <p:cNvPr id="9" name="Text Placeholder 6"/>
          <p:cNvSpPr txBox="1">
            <a:spLocks/>
          </p:cNvSpPr>
          <p:nvPr userDrawn="1"/>
        </p:nvSpPr>
        <p:spPr>
          <a:xfrm>
            <a:off x="686775" y="6264072"/>
            <a:ext cx="3759383" cy="365125"/>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l" defTabSz="457200" rtl="0" eaLnBrk="1" fontAlgn="auto" latinLnBrk="0" hangingPunct="1">
              <a:lnSpc>
                <a:spcPct val="100000"/>
              </a:lnSpc>
              <a:spcBef>
                <a:spcPct val="20000"/>
              </a:spcBef>
              <a:spcAft>
                <a:spcPts val="0"/>
              </a:spcAft>
              <a:buClrTx/>
              <a:buSzTx/>
              <a:buFont typeface="Arial"/>
              <a:buNone/>
              <a:tabLst/>
              <a:defRPr/>
            </a:pPr>
            <a:r>
              <a:rPr lang="en-US" sz="700" dirty="0">
                <a:solidFill>
                  <a:schemeClr val="accent1"/>
                </a:solidFill>
                <a:latin typeface="+mj-lt"/>
              </a:rPr>
              <a:t> © 2017 ARTHUR J. GALLAGHER &amp; CO.</a:t>
            </a:r>
            <a:r>
              <a:rPr lang="en-US" sz="700" baseline="0" dirty="0">
                <a:solidFill>
                  <a:schemeClr val="accent1"/>
                </a:solidFill>
                <a:latin typeface="+mj-lt"/>
              </a:rPr>
              <a:t>  </a:t>
            </a:r>
            <a:r>
              <a:rPr lang="en-US" sz="700" dirty="0">
                <a:solidFill>
                  <a:schemeClr val="accent1"/>
                </a:solidFill>
                <a:latin typeface="+mj-lt"/>
              </a:rPr>
              <a:t>|</a:t>
            </a:r>
            <a:r>
              <a:rPr lang="en-US" sz="700" baseline="0" dirty="0">
                <a:solidFill>
                  <a:schemeClr val="accent1"/>
                </a:solidFill>
                <a:latin typeface="+mj-lt"/>
              </a:rPr>
              <a:t>  </a:t>
            </a:r>
            <a:r>
              <a:rPr lang="en-US" sz="700" dirty="0">
                <a:solidFill>
                  <a:schemeClr val="accent1"/>
                </a:solidFill>
                <a:latin typeface="+mj-lt"/>
              </a:rPr>
              <a:t>AJG.COM</a:t>
            </a:r>
            <a:endParaRPr sz="700" baseline="30000" dirty="0">
              <a:solidFill>
                <a:schemeClr val="accent1"/>
              </a:solidFill>
              <a:latin typeface="+mj-lt"/>
            </a:endParaRPr>
          </a:p>
        </p:txBody>
      </p:sp>
      <p:sp>
        <p:nvSpPr>
          <p:cNvPr id="6" name="Subtitle 2"/>
          <p:cNvSpPr txBox="1">
            <a:spLocks/>
          </p:cNvSpPr>
          <p:nvPr userDrawn="1"/>
        </p:nvSpPr>
        <p:spPr>
          <a:xfrm>
            <a:off x="686773" y="4976291"/>
            <a:ext cx="3971195" cy="658164"/>
          </a:xfrm>
          <a:prstGeom prst="rect">
            <a:avLst/>
          </a:prstGeom>
        </p:spPr>
        <p:txBody>
          <a:bodyPr>
            <a:noAutofit/>
          </a:bodyPr>
          <a:lstStyle>
            <a:lvl1pPr marL="0" indent="0" algn="l" defTabSz="457200" rtl="0" eaLnBrk="1" latinLnBrk="0" hangingPunct="1">
              <a:spcBef>
                <a:spcPct val="20000"/>
              </a:spcBef>
              <a:buFont typeface="Arial"/>
              <a:buNone/>
              <a:defRPr sz="1400" kern="1200" cap="none" baseline="0">
                <a:solidFill>
                  <a:schemeClr val="bg1"/>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spcBef>
                <a:spcPts val="0"/>
              </a:spcBef>
            </a:pPr>
            <a:r>
              <a:rPr lang="en-US" sz="1300" dirty="0"/>
              <a:t>Victor R. Battani, Area Executive Vice President</a:t>
            </a:r>
          </a:p>
          <a:p>
            <a:pPr>
              <a:spcBef>
                <a:spcPts val="0"/>
              </a:spcBef>
            </a:pPr>
            <a:r>
              <a:rPr lang="en-US" sz="1300" dirty="0"/>
              <a:t>248.430.2787</a:t>
            </a:r>
            <a:endParaRPr lang="en-US" sz="1300" baseline="0" dirty="0"/>
          </a:p>
          <a:p>
            <a:pPr>
              <a:spcBef>
                <a:spcPts val="0"/>
              </a:spcBef>
            </a:pPr>
            <a:r>
              <a:rPr lang="en-US" sz="1300" baseline="0" dirty="0"/>
              <a:t>victor_battani@ajg.com</a:t>
            </a:r>
            <a:endParaRPr lang="en-US" sz="1300" dirty="0"/>
          </a:p>
        </p:txBody>
      </p:sp>
    </p:spTree>
    <p:extLst>
      <p:ext uri="{BB962C8B-B14F-4D97-AF65-F5344CB8AC3E}">
        <p14:creationId xmlns:p14="http://schemas.microsoft.com/office/powerpoint/2010/main" val="371703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fade">
                                      <p:cBhvr>
                                        <p:cTn id="19" dur="500"/>
                                        <p:tgtEl>
                                          <p:spTgt spid="6">
                                            <p:txEl>
                                              <p:pRg st="0" end="0"/>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fade">
                                      <p:cBhvr>
                                        <p:cTn id="22" dur="500"/>
                                        <p:tgtEl>
                                          <p:spTgt spid="6">
                                            <p:txEl>
                                              <p:pRg st="1" end="1"/>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Effect transition="in" filter="fade">
                                      <p:cBhvr>
                                        <p:cTn id="25"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6" grpId="0" build="p">
        <p:tmplLst>
          <p:tmpl lvl="1">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hank you/Closin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6775" y="1090565"/>
            <a:ext cx="5546373" cy="1102122"/>
          </a:xfrm>
          <a:prstGeom prst="rect">
            <a:avLst/>
          </a:prstGeom>
        </p:spPr>
        <p:txBody>
          <a:bodyPr anchor="b" anchorCtr="0">
            <a:normAutofit/>
          </a:bodyPr>
          <a:lstStyle>
            <a:lvl1pPr algn="l">
              <a:lnSpc>
                <a:spcPts val="4300"/>
              </a:lnSpc>
              <a:spcBef>
                <a:spcPts val="0"/>
              </a:spcBef>
              <a:defRPr sz="4000" cap="none">
                <a:solidFill>
                  <a:schemeClr val="accent1"/>
                </a:solidFill>
              </a:defRPr>
            </a:lvl1pPr>
          </a:lstStyle>
          <a:p>
            <a:r>
              <a:rPr lang="en-US" dirty="0"/>
              <a:t>Thank You!</a:t>
            </a:r>
          </a:p>
        </p:txBody>
      </p:sp>
    </p:spTree>
    <p:extLst>
      <p:ext uri="{BB962C8B-B14F-4D97-AF65-F5344CB8AC3E}">
        <p14:creationId xmlns:p14="http://schemas.microsoft.com/office/powerpoint/2010/main" val="66330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en-US" dirty="0">
              <a:solidFill>
                <a:prstClr val="black">
                  <a:tint val="75000"/>
                </a:prstClr>
              </a:solidFill>
            </a:endParaRPr>
          </a:p>
        </p:txBody>
      </p:sp>
      <p:sp>
        <p:nvSpPr>
          <p:cNvPr id="3"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EC138325-0019-4713-B4BA-73A35EF0B91A}"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49097513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cxnSp>
        <p:nvCxnSpPr>
          <p:cNvPr id="4" name="Straight Connector 10"/>
          <p:cNvCxnSpPr/>
          <p:nvPr userDrawn="1"/>
        </p:nvCxnSpPr>
        <p:spPr>
          <a:xfrm>
            <a:off x="20638" y="1274763"/>
            <a:ext cx="9144000" cy="1587"/>
          </a:xfrm>
          <a:prstGeom prst="line">
            <a:avLst/>
          </a:prstGeom>
          <a:ln w="107950">
            <a:solidFill>
              <a:srgbClr val="336600"/>
            </a:solidFill>
            <a:prstDash val="sysDot"/>
          </a:ln>
        </p:spPr>
        <p:style>
          <a:lnRef idx="1">
            <a:schemeClr val="accent1"/>
          </a:lnRef>
          <a:fillRef idx="0">
            <a:schemeClr val="accent1"/>
          </a:fillRef>
          <a:effectRef idx="0">
            <a:schemeClr val="accent1"/>
          </a:effectRef>
          <a:fontRef idx="minor">
            <a:schemeClr val="tx1"/>
          </a:fontRef>
        </p:style>
      </p:cxnSp>
      <p:pic>
        <p:nvPicPr>
          <p:cNvPr id="5" name="Picture 13" descr="GBS Thinking Ahead 2cHBlk.JPG"/>
          <p:cNvPicPr>
            <a:picLocks noChangeAspect="1"/>
          </p:cNvPicPr>
          <p:nvPr userDrawn="1"/>
        </p:nvPicPr>
        <p:blipFill>
          <a:blip r:embed="rId2" cstate="print"/>
          <a:srcRect/>
          <a:stretch>
            <a:fillRect/>
          </a:stretch>
        </p:blipFill>
        <p:spPr bwMode="auto">
          <a:xfrm>
            <a:off x="6862763" y="6508750"/>
            <a:ext cx="1760537" cy="223838"/>
          </a:xfrm>
          <a:prstGeom prst="rect">
            <a:avLst/>
          </a:prstGeom>
          <a:noFill/>
          <a:ln w="9525">
            <a:noFill/>
            <a:miter lim="800000"/>
            <a:headEnd/>
            <a:tailEnd/>
          </a:ln>
        </p:spPr>
      </p:pic>
      <p:sp>
        <p:nvSpPr>
          <p:cNvPr id="2" name="Title 1"/>
          <p:cNvSpPr>
            <a:spLocks noGrp="1"/>
          </p:cNvSpPr>
          <p:nvPr>
            <p:ph type="title"/>
          </p:nvPr>
        </p:nvSpPr>
        <p:spPr/>
        <p:txBody>
          <a:bodyPr>
            <a:normAutofit/>
          </a:bodyPr>
          <a:lstStyle>
            <a:lvl1pPr algn="l">
              <a:defRPr sz="3600" b="1">
                <a:solidFill>
                  <a:schemeClr val="tx2"/>
                </a:solidFill>
                <a:latin typeface="Pristina" pitchFamily="66"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2"/>
            <a:r>
              <a:rPr lang="en-US" dirty="0"/>
              <a:t>Fourth level</a:t>
            </a:r>
          </a:p>
          <a:p>
            <a:pPr lvl="3"/>
            <a:r>
              <a:rPr lang="en-US" dirty="0"/>
              <a:t>Fifth level</a:t>
            </a:r>
          </a:p>
        </p:txBody>
      </p:sp>
      <p:sp>
        <p:nvSpPr>
          <p:cNvPr id="7"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en-US" dirty="0">
              <a:solidFill>
                <a:prstClr val="black">
                  <a:tint val="75000"/>
                </a:prstClr>
              </a:solidFill>
            </a:endParaRPr>
          </a:p>
        </p:txBody>
      </p:sp>
      <p:sp>
        <p:nvSpPr>
          <p:cNvPr id="8"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a:xfrm>
            <a:off x="6934200" y="6492875"/>
            <a:ext cx="2133600" cy="365125"/>
          </a:xfrm>
          <a:prstGeom prst="rect">
            <a:avLst/>
          </a:prstGeom>
        </p:spPr>
        <p:txBody>
          <a:bodyPr/>
          <a:lstStyle>
            <a:lvl1pPr>
              <a:defRPr/>
            </a:lvl1pPr>
          </a:lstStyle>
          <a:p>
            <a:pPr>
              <a:defRPr/>
            </a:pPr>
            <a:fld id="{402F600A-F628-4E8C-834E-404618F9690C}"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127686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Bullets">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463040"/>
            <a:ext cx="7315200" cy="4206240"/>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1"/>
          <p:cNvSpPr>
            <a:spLocks noGrp="1"/>
          </p:cNvSpPr>
          <p:nvPr>
            <p:ph type="title"/>
          </p:nvPr>
        </p:nvSpPr>
        <p:spPr>
          <a:xfrm>
            <a:off x="685800" y="182880"/>
            <a:ext cx="5943600" cy="822960"/>
          </a:xfrm>
          <a:prstGeom prst="rect">
            <a:avLst/>
          </a:prstGeom>
        </p:spPr>
        <p:txBody>
          <a:bodyPr vert="horz" lIns="91440" tIns="45720" rIns="91440" bIns="45720" rtlCol="0" anchor="b" anchorCtr="0">
            <a:normAutofit/>
          </a:bodyPr>
          <a:lstStyle>
            <a:lvl1pPr defTabSz="119063">
              <a:tabLst/>
              <a:defRPr>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3985564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Cover - text only">
    <p:spTree>
      <p:nvGrpSpPr>
        <p:cNvPr id="1" name=""/>
        <p:cNvGrpSpPr/>
        <p:nvPr/>
      </p:nvGrpSpPr>
      <p:grpSpPr>
        <a:xfrm>
          <a:off x="0" y="0"/>
          <a:ext cx="0" cy="0"/>
          <a:chOff x="0" y="0"/>
          <a:chExt cx="0" cy="0"/>
        </a:xfrm>
      </p:grpSpPr>
      <p:pic>
        <p:nvPicPr>
          <p:cNvPr id="6" name="pasted-image.pdf"/>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126200"/>
            <a:ext cx="9144000" cy="2731800"/>
          </a:xfrm>
          <a:prstGeom prst="rect">
            <a:avLst/>
          </a:prstGeom>
          <a:ln w="12700">
            <a:miter lim="400000"/>
          </a:ln>
        </p:spPr>
      </p:pic>
      <p:sp>
        <p:nvSpPr>
          <p:cNvPr id="2" name="Title 1"/>
          <p:cNvSpPr>
            <a:spLocks noGrp="1"/>
          </p:cNvSpPr>
          <p:nvPr>
            <p:ph type="ctrTitle" hasCustomPrompt="1"/>
          </p:nvPr>
        </p:nvSpPr>
        <p:spPr>
          <a:xfrm>
            <a:off x="686775" y="1090565"/>
            <a:ext cx="5546373" cy="1102122"/>
          </a:xfrm>
          <a:prstGeom prst="rect">
            <a:avLst/>
          </a:prstGeom>
        </p:spPr>
        <p:txBody>
          <a:bodyPr anchor="b" anchorCtr="0">
            <a:normAutofit/>
          </a:bodyPr>
          <a:lstStyle>
            <a:lvl1pPr algn="l">
              <a:lnSpc>
                <a:spcPts val="4300"/>
              </a:lnSpc>
              <a:spcBef>
                <a:spcPts val="0"/>
              </a:spcBef>
              <a:defRPr sz="4000" cap="none">
                <a:solidFill>
                  <a:schemeClr val="accent1"/>
                </a:solidFill>
              </a:defRPr>
            </a:lvl1pPr>
          </a:lstStyle>
          <a:p>
            <a:r>
              <a:rPr lang="en-US" dirty="0"/>
              <a:t>Cover Page (text only)</a:t>
            </a:r>
          </a:p>
        </p:txBody>
      </p:sp>
      <p:sp>
        <p:nvSpPr>
          <p:cNvPr id="3" name="Subtitle 2"/>
          <p:cNvSpPr>
            <a:spLocks noGrp="1"/>
          </p:cNvSpPr>
          <p:nvPr>
            <p:ph type="subTitle" idx="1" hasCustomPrompt="1"/>
          </p:nvPr>
        </p:nvSpPr>
        <p:spPr>
          <a:xfrm>
            <a:off x="686775" y="3749040"/>
            <a:ext cx="5546373" cy="386940"/>
          </a:xfrm>
          <a:prstGeom prst="rect">
            <a:avLst/>
          </a:prstGeom>
        </p:spPr>
        <p:txBody>
          <a:bodyPr>
            <a:normAutofit/>
          </a:bodyPr>
          <a:lstStyle>
            <a:lvl1pPr marL="0" indent="0" algn="l">
              <a:buNone/>
              <a:defRPr sz="1800" cap="none" baseline="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Presenter name  |  Date</a:t>
            </a:r>
          </a:p>
        </p:txBody>
      </p:sp>
      <p:sp>
        <p:nvSpPr>
          <p:cNvPr id="9" name="Text Placeholder 6"/>
          <p:cNvSpPr txBox="1">
            <a:spLocks/>
          </p:cNvSpPr>
          <p:nvPr userDrawn="1"/>
        </p:nvSpPr>
        <p:spPr>
          <a:xfrm>
            <a:off x="686775" y="6264072"/>
            <a:ext cx="3759383" cy="365125"/>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l" defTabSz="457200" rtl="0" eaLnBrk="1" fontAlgn="auto" latinLnBrk="0" hangingPunct="1">
              <a:lnSpc>
                <a:spcPct val="100000"/>
              </a:lnSpc>
              <a:spcBef>
                <a:spcPct val="20000"/>
              </a:spcBef>
              <a:spcAft>
                <a:spcPts val="0"/>
              </a:spcAft>
              <a:buClrTx/>
              <a:buSzTx/>
              <a:buFont typeface="Arial"/>
              <a:buNone/>
              <a:tabLst/>
              <a:defRPr/>
            </a:pPr>
            <a:r>
              <a:rPr lang="en-US" sz="700" dirty="0">
                <a:solidFill>
                  <a:schemeClr val="accent1"/>
                </a:solidFill>
                <a:latin typeface="+mj-lt"/>
              </a:rPr>
              <a:t> © 2017 ARTHUR J. GALLAGHER &amp; CO.</a:t>
            </a:r>
            <a:r>
              <a:rPr lang="en-US" sz="700" baseline="0" dirty="0">
                <a:solidFill>
                  <a:schemeClr val="accent1"/>
                </a:solidFill>
                <a:latin typeface="+mj-lt"/>
              </a:rPr>
              <a:t>  </a:t>
            </a:r>
            <a:r>
              <a:rPr lang="en-US" sz="700" dirty="0">
                <a:solidFill>
                  <a:schemeClr val="accent1"/>
                </a:solidFill>
                <a:latin typeface="+mj-lt"/>
              </a:rPr>
              <a:t>|</a:t>
            </a:r>
            <a:r>
              <a:rPr lang="en-US" sz="700" baseline="0" dirty="0">
                <a:solidFill>
                  <a:schemeClr val="accent1"/>
                </a:solidFill>
                <a:latin typeface="+mj-lt"/>
              </a:rPr>
              <a:t>  </a:t>
            </a:r>
            <a:r>
              <a:rPr lang="en-US" sz="700" dirty="0">
                <a:solidFill>
                  <a:schemeClr val="accent1"/>
                </a:solidFill>
                <a:latin typeface="+mj-lt"/>
              </a:rPr>
              <a:t>AJG.COM</a:t>
            </a:r>
            <a:endParaRPr sz="700" baseline="30000" dirty="0">
              <a:solidFill>
                <a:schemeClr val="accent1"/>
              </a:solidFill>
              <a:latin typeface="+mj-lt"/>
            </a:endParaRPr>
          </a:p>
        </p:txBody>
      </p:sp>
    </p:spTree>
    <p:extLst>
      <p:ext uri="{BB962C8B-B14F-4D97-AF65-F5344CB8AC3E}">
        <p14:creationId xmlns:p14="http://schemas.microsoft.com/office/powerpoint/2010/main" val="3232347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EC138325-0019-4713-B4BA-73A35EF0B91A}"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488413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3" descr="GBS Thinking Ahead 2cHBlk.JPG"/>
          <p:cNvPicPr>
            <a:picLocks noChangeAspect="1"/>
          </p:cNvPicPr>
          <p:nvPr userDrawn="1"/>
        </p:nvPicPr>
        <p:blipFill>
          <a:blip r:embed="rId2" cstate="print"/>
          <a:srcRect/>
          <a:stretch>
            <a:fillRect/>
          </a:stretch>
        </p:blipFill>
        <p:spPr bwMode="auto">
          <a:xfrm>
            <a:off x="6532563" y="6053138"/>
            <a:ext cx="2198687" cy="277812"/>
          </a:xfrm>
          <a:prstGeom prst="rect">
            <a:avLst/>
          </a:prstGeom>
          <a:noFill/>
          <a:ln w="9525">
            <a:noFill/>
            <a:miter lim="800000"/>
            <a:headEnd/>
            <a:tailEnd/>
          </a:ln>
        </p:spPr>
      </p:pic>
      <p:sp>
        <p:nvSpPr>
          <p:cNvPr id="3" name="Slide Number Placeholder 5"/>
          <p:cNvSpPr>
            <a:spLocks noGrp="1"/>
          </p:cNvSpPr>
          <p:nvPr>
            <p:ph type="sldNum" sz="quarter" idx="10"/>
          </p:nvPr>
        </p:nvSpPr>
        <p:spPr>
          <a:xfrm>
            <a:off x="6553200" y="6356350"/>
            <a:ext cx="2133600" cy="365125"/>
          </a:xfrm>
          <a:prstGeom prst="rect">
            <a:avLst/>
          </a:prstGeom>
        </p:spPr>
        <p:txBody>
          <a:bodyPr/>
          <a:lstStyle>
            <a:lvl1pPr>
              <a:defRPr/>
            </a:lvl1pPr>
          </a:lstStyle>
          <a:p>
            <a:pPr>
              <a:defRPr/>
            </a:pPr>
            <a:fld id="{3E12B0D6-CA27-4FC6-91CD-65333A796E58}"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7110328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cxnSp>
        <p:nvCxnSpPr>
          <p:cNvPr id="4" name="Straight Connector 10"/>
          <p:cNvCxnSpPr/>
          <p:nvPr userDrawn="1"/>
        </p:nvCxnSpPr>
        <p:spPr>
          <a:xfrm>
            <a:off x="20638" y="1274763"/>
            <a:ext cx="9144000" cy="1587"/>
          </a:xfrm>
          <a:prstGeom prst="line">
            <a:avLst/>
          </a:prstGeom>
          <a:ln w="107950">
            <a:solidFill>
              <a:srgbClr val="336600"/>
            </a:solidFill>
            <a:prstDash val="sysDot"/>
          </a:ln>
        </p:spPr>
        <p:style>
          <a:lnRef idx="1">
            <a:schemeClr val="accent1"/>
          </a:lnRef>
          <a:fillRef idx="0">
            <a:schemeClr val="accent1"/>
          </a:fillRef>
          <a:effectRef idx="0">
            <a:schemeClr val="accent1"/>
          </a:effectRef>
          <a:fontRef idx="minor">
            <a:schemeClr val="tx1"/>
          </a:fontRef>
        </p:style>
      </p:cxnSp>
      <p:pic>
        <p:nvPicPr>
          <p:cNvPr id="5" name="Picture 13" descr="GBS Thinking Ahead 2cHBlk.JPG"/>
          <p:cNvPicPr>
            <a:picLocks noChangeAspect="1"/>
          </p:cNvPicPr>
          <p:nvPr userDrawn="1"/>
        </p:nvPicPr>
        <p:blipFill>
          <a:blip r:embed="rId2" cstate="print"/>
          <a:srcRect/>
          <a:stretch>
            <a:fillRect/>
          </a:stretch>
        </p:blipFill>
        <p:spPr bwMode="auto">
          <a:xfrm>
            <a:off x="6862763" y="6508750"/>
            <a:ext cx="1760537" cy="223838"/>
          </a:xfrm>
          <a:prstGeom prst="rect">
            <a:avLst/>
          </a:prstGeom>
          <a:noFill/>
          <a:ln w="9525">
            <a:noFill/>
            <a:miter lim="800000"/>
            <a:headEnd/>
            <a:tailEnd/>
          </a:ln>
        </p:spPr>
      </p:pic>
      <p:sp>
        <p:nvSpPr>
          <p:cNvPr id="2" name="Title 1"/>
          <p:cNvSpPr>
            <a:spLocks noGrp="1"/>
          </p:cNvSpPr>
          <p:nvPr>
            <p:ph type="title"/>
          </p:nvPr>
        </p:nvSpPr>
        <p:spPr/>
        <p:txBody>
          <a:bodyPr>
            <a:normAutofit/>
          </a:bodyPr>
          <a:lstStyle>
            <a:lvl1pPr algn="l">
              <a:defRPr sz="3600" b="1">
                <a:solidFill>
                  <a:schemeClr val="tx2"/>
                </a:solidFill>
                <a:latin typeface="Pristina" pitchFamily="66"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2"/>
            <a:r>
              <a:rPr lang="en-US" dirty="0"/>
              <a:t>Fourth level</a:t>
            </a:r>
          </a:p>
          <a:p>
            <a:pPr lvl="3"/>
            <a:r>
              <a:rPr lang="en-US" dirty="0"/>
              <a:t>Fifth level</a:t>
            </a:r>
          </a:p>
        </p:txBody>
      </p:sp>
      <p:sp>
        <p:nvSpPr>
          <p:cNvPr id="7"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a:xfrm>
            <a:off x="6934200" y="6492875"/>
            <a:ext cx="2133600" cy="365125"/>
          </a:xfrm>
          <a:prstGeom prst="rect">
            <a:avLst/>
          </a:prstGeom>
        </p:spPr>
        <p:txBody>
          <a:bodyPr/>
          <a:lstStyle>
            <a:lvl1pPr>
              <a:defRPr/>
            </a:lvl1pPr>
          </a:lstStyle>
          <a:p>
            <a:pPr>
              <a:defRPr/>
            </a:pPr>
            <a:fld id="{402F600A-F628-4E8C-834E-404618F9690C}"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34484891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cxnSp>
        <p:nvCxnSpPr>
          <p:cNvPr id="4" name="Straight Connector 9"/>
          <p:cNvCxnSpPr/>
          <p:nvPr userDrawn="1"/>
        </p:nvCxnSpPr>
        <p:spPr>
          <a:xfrm>
            <a:off x="20638" y="1524000"/>
            <a:ext cx="9144000" cy="1588"/>
          </a:xfrm>
          <a:prstGeom prst="line">
            <a:avLst/>
          </a:prstGeom>
          <a:ln w="107950">
            <a:solidFill>
              <a:srgbClr val="002060"/>
            </a:solidFill>
            <a:prstDash val="sysDot"/>
          </a:ln>
        </p:spPr>
        <p:style>
          <a:lnRef idx="1">
            <a:schemeClr val="accent1"/>
          </a:lnRef>
          <a:fillRef idx="0">
            <a:schemeClr val="accent1"/>
          </a:fillRef>
          <a:effectRef idx="0">
            <a:schemeClr val="accent1"/>
          </a:effectRef>
          <a:fontRef idx="minor">
            <a:schemeClr val="tx1"/>
          </a:fontRef>
        </p:style>
      </p:cxnSp>
      <p:pic>
        <p:nvPicPr>
          <p:cNvPr id="5" name="Picture 10" descr="GBS Thinking Ahead 2cHBlk.JPG"/>
          <p:cNvPicPr>
            <a:picLocks noChangeAspect="1"/>
          </p:cNvPicPr>
          <p:nvPr userDrawn="1"/>
        </p:nvPicPr>
        <p:blipFill>
          <a:blip r:embed="rId2" cstate="print"/>
          <a:srcRect/>
          <a:stretch>
            <a:fillRect/>
          </a:stretch>
        </p:blipFill>
        <p:spPr bwMode="auto">
          <a:xfrm>
            <a:off x="6862763" y="6508750"/>
            <a:ext cx="1760537" cy="223838"/>
          </a:xfrm>
          <a:prstGeom prst="rect">
            <a:avLst/>
          </a:prstGeom>
          <a:noFill/>
          <a:ln w="9525">
            <a:noFill/>
            <a:miter lim="800000"/>
            <a:headEnd/>
            <a:tailEnd/>
          </a:ln>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7"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8" name="Slide Number Placeholder 5"/>
          <p:cNvSpPr>
            <a:spLocks noGrp="1"/>
          </p:cNvSpPr>
          <p:nvPr>
            <p:ph type="sldNum" sz="quarter" idx="12"/>
          </p:nvPr>
        </p:nvSpPr>
        <p:spPr>
          <a:xfrm>
            <a:off x="6934200" y="6492875"/>
            <a:ext cx="2133600" cy="365125"/>
          </a:xfrm>
          <a:prstGeom prst="rect">
            <a:avLst/>
          </a:prstGeom>
        </p:spPr>
        <p:txBody>
          <a:bodyPr/>
          <a:lstStyle>
            <a:lvl1pPr>
              <a:defRPr/>
            </a:lvl1pPr>
          </a:lstStyle>
          <a:p>
            <a:pPr>
              <a:defRPr/>
            </a:pPr>
            <a:fld id="{89DFDF56-25BB-4E21-84AA-99CE226C7075}"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2124550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4" name="WordArt 2"/>
          <p:cNvSpPr>
            <a:spLocks noChangeArrowheads="1" noChangeShapeType="1" noTextEdit="1"/>
          </p:cNvSpPr>
          <p:nvPr userDrawn="1"/>
        </p:nvSpPr>
        <p:spPr bwMode="auto">
          <a:xfrm>
            <a:off x="1295400" y="5715000"/>
            <a:ext cx="4972050" cy="114300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kern="10" dirty="0">
                <a:ln w="9525" algn="ctr">
                  <a:noFill/>
                  <a:round/>
                  <a:headEnd/>
                  <a:tailEnd/>
                </a:ln>
                <a:solidFill>
                  <a:srgbClr val="DCE6F2"/>
                </a:solidFill>
                <a:latin typeface="Arial Black"/>
                <a:cs typeface="Arial" charset="0"/>
              </a:rPr>
              <a:t>benefits</a:t>
            </a:r>
          </a:p>
        </p:txBody>
      </p:sp>
      <p:cxnSp>
        <p:nvCxnSpPr>
          <p:cNvPr id="5" name="Straight Connector 9"/>
          <p:cNvCxnSpPr/>
          <p:nvPr userDrawn="1"/>
        </p:nvCxnSpPr>
        <p:spPr>
          <a:xfrm>
            <a:off x="20638" y="1274763"/>
            <a:ext cx="9144000" cy="1587"/>
          </a:xfrm>
          <a:prstGeom prst="line">
            <a:avLst/>
          </a:prstGeom>
          <a:ln w="107950">
            <a:solidFill>
              <a:srgbClr val="002060"/>
            </a:solidFill>
            <a:prstDash val="sysDot"/>
          </a:ln>
        </p:spPr>
        <p:style>
          <a:lnRef idx="1">
            <a:schemeClr val="accent1"/>
          </a:lnRef>
          <a:fillRef idx="0">
            <a:schemeClr val="accent1"/>
          </a:fillRef>
          <a:effectRef idx="0">
            <a:schemeClr val="accent1"/>
          </a:effectRef>
          <a:fontRef idx="minor">
            <a:schemeClr val="tx1"/>
          </a:fontRef>
        </p:style>
      </p:cxnSp>
      <p:pic>
        <p:nvPicPr>
          <p:cNvPr id="6" name="Picture 10" descr="GBS Thinking Ahead 2cHBlk.JPG"/>
          <p:cNvPicPr>
            <a:picLocks noChangeAspect="1"/>
          </p:cNvPicPr>
          <p:nvPr userDrawn="1"/>
        </p:nvPicPr>
        <p:blipFill>
          <a:blip r:embed="rId2" cstate="print"/>
          <a:srcRect/>
          <a:stretch>
            <a:fillRect/>
          </a:stretch>
        </p:blipFill>
        <p:spPr bwMode="auto">
          <a:xfrm>
            <a:off x="6862763" y="6508750"/>
            <a:ext cx="1760537" cy="223838"/>
          </a:xfrm>
          <a:prstGeom prst="rect">
            <a:avLst/>
          </a:prstGeom>
          <a:noFill/>
          <a:ln w="9525">
            <a:noFill/>
            <a:miter lim="800000"/>
            <a:headEnd/>
            <a:tailEnd/>
          </a:ln>
        </p:spPr>
      </p:pic>
      <p:sp>
        <p:nvSpPr>
          <p:cNvPr id="2" name="Title 1"/>
          <p:cNvSpPr>
            <a:spLocks noGrp="1"/>
          </p:cNvSpPr>
          <p:nvPr>
            <p:ph type="title"/>
          </p:nvPr>
        </p:nvSpPr>
        <p:spPr/>
        <p:txBody>
          <a:bodyPr/>
          <a:lstStyle>
            <a:lvl1pPr algn="l">
              <a:defRPr/>
            </a:lvl1p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a:xfrm>
            <a:off x="6934200" y="6492875"/>
            <a:ext cx="2133600" cy="365125"/>
          </a:xfrm>
          <a:prstGeom prst="rect">
            <a:avLst/>
          </a:prstGeom>
        </p:spPr>
        <p:txBody>
          <a:bodyPr/>
          <a:lstStyle>
            <a:lvl1pPr>
              <a:defRPr/>
            </a:lvl1pPr>
          </a:lstStyle>
          <a:p>
            <a:pPr>
              <a:defRPr/>
            </a:pPr>
            <a:fld id="{69C415C6-780A-4081-B871-0A5F9BE0B856}"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1987977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4" name="WordArt 2"/>
          <p:cNvSpPr>
            <a:spLocks noChangeArrowheads="1" noChangeShapeType="1" noTextEdit="1"/>
          </p:cNvSpPr>
          <p:nvPr userDrawn="1"/>
        </p:nvSpPr>
        <p:spPr bwMode="auto">
          <a:xfrm>
            <a:off x="1295400" y="5699125"/>
            <a:ext cx="4972050" cy="114300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kern="10" dirty="0">
                <a:ln w="9525" algn="ctr">
                  <a:noFill/>
                  <a:round/>
                  <a:headEnd/>
                  <a:tailEnd/>
                </a:ln>
                <a:solidFill>
                  <a:srgbClr val="DCE6F2"/>
                </a:solidFill>
                <a:latin typeface="Arial Black"/>
                <a:cs typeface="Arial" charset="0"/>
              </a:rPr>
              <a:t>medical</a:t>
            </a:r>
          </a:p>
        </p:txBody>
      </p:sp>
      <p:cxnSp>
        <p:nvCxnSpPr>
          <p:cNvPr id="5" name="Straight Connector 9"/>
          <p:cNvCxnSpPr/>
          <p:nvPr userDrawn="1"/>
        </p:nvCxnSpPr>
        <p:spPr>
          <a:xfrm>
            <a:off x="20638" y="1524000"/>
            <a:ext cx="9326562" cy="1588"/>
          </a:xfrm>
          <a:prstGeom prst="line">
            <a:avLst/>
          </a:prstGeom>
          <a:ln w="107950">
            <a:solidFill>
              <a:srgbClr val="002060"/>
            </a:solidFill>
            <a:prstDash val="sysDot"/>
          </a:ln>
        </p:spPr>
        <p:style>
          <a:lnRef idx="1">
            <a:schemeClr val="accent1"/>
          </a:lnRef>
          <a:fillRef idx="0">
            <a:schemeClr val="accent1"/>
          </a:fillRef>
          <a:effectRef idx="0">
            <a:schemeClr val="accent1"/>
          </a:effectRef>
          <a:fontRef idx="minor">
            <a:schemeClr val="tx1"/>
          </a:fontRef>
        </p:style>
      </p:cxnSp>
      <p:pic>
        <p:nvPicPr>
          <p:cNvPr id="6" name="Picture 11" descr="GBS Thinking Ahead 2cHBlk.JPG"/>
          <p:cNvPicPr>
            <a:picLocks noChangeAspect="1"/>
          </p:cNvPicPr>
          <p:nvPr userDrawn="1"/>
        </p:nvPicPr>
        <p:blipFill>
          <a:blip r:embed="rId2" cstate="print"/>
          <a:srcRect/>
          <a:stretch>
            <a:fillRect/>
          </a:stretch>
        </p:blipFill>
        <p:spPr bwMode="auto">
          <a:xfrm>
            <a:off x="6862763" y="6508750"/>
            <a:ext cx="1760537" cy="223838"/>
          </a:xfrm>
          <a:prstGeom prst="rect">
            <a:avLst/>
          </a:prstGeom>
          <a:noFill/>
          <a:ln w="9525">
            <a:noFill/>
            <a:miter lim="800000"/>
            <a:headEnd/>
            <a:tailEnd/>
          </a:ln>
        </p:spPr>
      </p:pic>
      <p:sp>
        <p:nvSpPr>
          <p:cNvPr id="2" name="Title 1"/>
          <p:cNvSpPr>
            <a:spLocks noGrp="1"/>
          </p:cNvSpPr>
          <p:nvPr>
            <p:ph type="title"/>
          </p:nvPr>
        </p:nvSpPr>
        <p:spPr/>
        <p:txBody>
          <a:bodyPr/>
          <a:lstStyle>
            <a:lvl1pPr algn="l">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a:xfrm>
            <a:off x="6934200" y="6492875"/>
            <a:ext cx="2133600" cy="365125"/>
          </a:xfrm>
          <a:prstGeom prst="rect">
            <a:avLst/>
          </a:prstGeom>
        </p:spPr>
        <p:txBody>
          <a:bodyPr/>
          <a:lstStyle>
            <a:lvl1pPr>
              <a:defRPr/>
            </a:lvl1pPr>
          </a:lstStyle>
          <a:p>
            <a:pPr>
              <a:defRPr/>
            </a:pPr>
            <a:fld id="{30B96192-9394-49A4-900B-2F08966FAE25}"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675621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Outline">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463040"/>
            <a:ext cx="7315200" cy="4206240"/>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1"/>
          <p:cNvSpPr>
            <a:spLocks noGrp="1"/>
          </p:cNvSpPr>
          <p:nvPr>
            <p:ph type="title"/>
          </p:nvPr>
        </p:nvSpPr>
        <p:spPr>
          <a:xfrm>
            <a:off x="685800" y="182880"/>
            <a:ext cx="5943600" cy="822960"/>
          </a:xfrm>
          <a:prstGeom prst="rect">
            <a:avLst/>
          </a:prstGeom>
        </p:spPr>
        <p:txBody>
          <a:bodyPr vert="horz" lIns="91440" tIns="45720" rIns="91440" bIns="45720" rtlCol="0" anchor="b" anchorCtr="0">
            <a:normAutofit/>
          </a:bodyPr>
          <a:lstStyle>
            <a:lvl1pPr defTabSz="119063">
              <a:tabLst/>
              <a:defRPr>
                <a:solidFill>
                  <a:schemeClr val="accent1"/>
                </a:solidFill>
              </a:defRPr>
            </a:lvl1pPr>
          </a:lstStyle>
          <a:p>
            <a:r>
              <a:rPr lang="en-US" dirty="0"/>
              <a:t>Click to edit Master title style</a:t>
            </a:r>
          </a:p>
        </p:txBody>
      </p:sp>
      <p:sp>
        <p:nvSpPr>
          <p:cNvPr id="2" name="Slide Number Placeholder 1">
            <a:extLst>
              <a:ext uri="{FF2B5EF4-FFF2-40B4-BE49-F238E27FC236}">
                <a16:creationId xmlns:a16="http://schemas.microsoft.com/office/drawing/2014/main" id="{89D33A22-4B2D-C374-3642-96C78A800867}"/>
              </a:ext>
            </a:extLst>
          </p:cNvPr>
          <p:cNvSpPr>
            <a:spLocks noGrp="1"/>
          </p:cNvSpPr>
          <p:nvPr>
            <p:ph type="sldNum" sz="quarter" idx="10"/>
          </p:nvPr>
        </p:nvSpPr>
        <p:spPr/>
        <p:txBody>
          <a:bodyPr/>
          <a:lstStyle/>
          <a:p>
            <a:fld id="{4A76FDEA-A54C-41F2-AC09-000AE2075FC7}" type="slidenum">
              <a:rPr lang="en-US" smtClean="0"/>
              <a:t>‹#›</a:t>
            </a:fld>
            <a:endParaRPr lang="en-US"/>
          </a:p>
        </p:txBody>
      </p:sp>
    </p:spTree>
    <p:extLst>
      <p:ext uri="{BB962C8B-B14F-4D97-AF65-F5344CB8AC3E}">
        <p14:creationId xmlns:p14="http://schemas.microsoft.com/office/powerpoint/2010/main" val="3458817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4" name="WordArt 2"/>
          <p:cNvSpPr>
            <a:spLocks noChangeArrowheads="1" noChangeShapeType="1" noTextEdit="1"/>
          </p:cNvSpPr>
          <p:nvPr userDrawn="1"/>
        </p:nvSpPr>
        <p:spPr bwMode="auto">
          <a:xfrm>
            <a:off x="1295400" y="5715000"/>
            <a:ext cx="4972050" cy="114300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kern="10" dirty="0">
                <a:ln w="9525" algn="ctr">
                  <a:noFill/>
                  <a:round/>
                  <a:headEnd/>
                  <a:tailEnd/>
                </a:ln>
                <a:solidFill>
                  <a:srgbClr val="EAEAEA"/>
                </a:solidFill>
                <a:latin typeface="Arial Black"/>
                <a:cs typeface="Arial" charset="0"/>
              </a:rPr>
              <a:t>dental</a:t>
            </a:r>
          </a:p>
        </p:txBody>
      </p:sp>
      <p:cxnSp>
        <p:nvCxnSpPr>
          <p:cNvPr id="5" name="Straight Connector 9"/>
          <p:cNvCxnSpPr/>
          <p:nvPr userDrawn="1"/>
        </p:nvCxnSpPr>
        <p:spPr>
          <a:xfrm>
            <a:off x="20638" y="1524000"/>
            <a:ext cx="9144000" cy="1588"/>
          </a:xfrm>
          <a:prstGeom prst="line">
            <a:avLst/>
          </a:prstGeom>
          <a:ln w="107950">
            <a:solidFill>
              <a:srgbClr val="002060"/>
            </a:solidFill>
            <a:prstDash val="sysDot"/>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lgn="l">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7"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8" name="Slide Number Placeholder 5"/>
          <p:cNvSpPr>
            <a:spLocks noGrp="1"/>
          </p:cNvSpPr>
          <p:nvPr>
            <p:ph type="sldNum" sz="quarter" idx="12"/>
          </p:nvPr>
        </p:nvSpPr>
        <p:spPr>
          <a:xfrm>
            <a:off x="6934200" y="6492875"/>
            <a:ext cx="2133600" cy="365125"/>
          </a:xfrm>
          <a:prstGeom prst="rect">
            <a:avLst/>
          </a:prstGeom>
        </p:spPr>
        <p:txBody>
          <a:bodyPr/>
          <a:lstStyle>
            <a:lvl1pPr>
              <a:defRPr/>
            </a:lvl1pPr>
          </a:lstStyle>
          <a:p>
            <a:pPr>
              <a:defRPr/>
            </a:pPr>
            <a:fld id="{DDAB534C-43BB-4198-B282-3F8F80F238D9}"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6160349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4" name="WordArt 2"/>
          <p:cNvSpPr>
            <a:spLocks noChangeArrowheads="1" noChangeShapeType="1" noTextEdit="1"/>
          </p:cNvSpPr>
          <p:nvPr userDrawn="1"/>
        </p:nvSpPr>
        <p:spPr bwMode="auto">
          <a:xfrm>
            <a:off x="1295400" y="5715000"/>
            <a:ext cx="4972050" cy="114300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kern="10" dirty="0">
                <a:ln w="9525" algn="ctr">
                  <a:noFill/>
                  <a:round/>
                  <a:headEnd/>
                  <a:tailEnd/>
                </a:ln>
                <a:solidFill>
                  <a:srgbClr val="DCE6F2"/>
                </a:solidFill>
                <a:latin typeface="Arial Black"/>
                <a:cs typeface="Arial" charset="0"/>
              </a:rPr>
              <a:t>vision</a:t>
            </a:r>
          </a:p>
        </p:txBody>
      </p:sp>
      <p:cxnSp>
        <p:nvCxnSpPr>
          <p:cNvPr id="5" name="Straight Connector 9"/>
          <p:cNvCxnSpPr/>
          <p:nvPr userDrawn="1"/>
        </p:nvCxnSpPr>
        <p:spPr>
          <a:xfrm>
            <a:off x="20638" y="1524000"/>
            <a:ext cx="9144000" cy="1588"/>
          </a:xfrm>
          <a:prstGeom prst="line">
            <a:avLst/>
          </a:prstGeom>
          <a:ln w="107950">
            <a:solidFill>
              <a:srgbClr val="002060"/>
            </a:solidFill>
            <a:prstDash val="sysDot"/>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7"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8" name="Slide Number Placeholder 5"/>
          <p:cNvSpPr>
            <a:spLocks noGrp="1"/>
          </p:cNvSpPr>
          <p:nvPr>
            <p:ph type="sldNum" sz="quarter" idx="12"/>
          </p:nvPr>
        </p:nvSpPr>
        <p:spPr>
          <a:xfrm>
            <a:off x="6934200" y="6492875"/>
            <a:ext cx="2133600" cy="365125"/>
          </a:xfrm>
          <a:prstGeom prst="rect">
            <a:avLst/>
          </a:prstGeom>
        </p:spPr>
        <p:txBody>
          <a:bodyPr/>
          <a:lstStyle>
            <a:lvl1pPr>
              <a:defRPr/>
            </a:lvl1pPr>
          </a:lstStyle>
          <a:p>
            <a:pPr>
              <a:defRPr/>
            </a:pPr>
            <a:fld id="{1DF4D2EC-E1D0-4B31-855F-6C572C6D7398}"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3800569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4" name="WordArt 2"/>
          <p:cNvSpPr>
            <a:spLocks noChangeArrowheads="1" noChangeShapeType="1" noTextEdit="1"/>
          </p:cNvSpPr>
          <p:nvPr userDrawn="1"/>
        </p:nvSpPr>
        <p:spPr bwMode="auto">
          <a:xfrm rot="16200000">
            <a:off x="-1685925" y="3362325"/>
            <a:ext cx="4667250" cy="114300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kern="10" dirty="0">
                <a:ln w="9525" algn="ctr">
                  <a:noFill/>
                  <a:round/>
                  <a:headEnd/>
                  <a:tailEnd/>
                </a:ln>
                <a:solidFill>
                  <a:srgbClr val="DCE6F2"/>
                </a:solidFill>
                <a:latin typeface="Arial Black"/>
                <a:cs typeface="Arial" charset="0"/>
              </a:rPr>
              <a:t>prescriptions</a:t>
            </a:r>
          </a:p>
        </p:txBody>
      </p:sp>
      <p:cxnSp>
        <p:nvCxnSpPr>
          <p:cNvPr id="5" name="Straight Connector 9"/>
          <p:cNvCxnSpPr/>
          <p:nvPr userDrawn="1"/>
        </p:nvCxnSpPr>
        <p:spPr>
          <a:xfrm>
            <a:off x="20638" y="1524000"/>
            <a:ext cx="9144000" cy="1588"/>
          </a:xfrm>
          <a:prstGeom prst="line">
            <a:avLst/>
          </a:prstGeom>
          <a:ln w="107950">
            <a:solidFill>
              <a:srgbClr val="002060"/>
            </a:solidFill>
            <a:prstDash val="sysDot"/>
          </a:ln>
        </p:spPr>
        <p:style>
          <a:lnRef idx="1">
            <a:schemeClr val="accent1"/>
          </a:lnRef>
          <a:fillRef idx="0">
            <a:schemeClr val="accent1"/>
          </a:fillRef>
          <a:effectRef idx="0">
            <a:schemeClr val="accent1"/>
          </a:effectRef>
          <a:fontRef idx="minor">
            <a:schemeClr val="tx1"/>
          </a:fontRef>
        </p:style>
      </p:cxnSp>
      <p:pic>
        <p:nvPicPr>
          <p:cNvPr id="6" name="Picture 12" descr="GBS Thinking Ahead 2cHBlk.JPG"/>
          <p:cNvPicPr>
            <a:picLocks noChangeAspect="1"/>
          </p:cNvPicPr>
          <p:nvPr userDrawn="1"/>
        </p:nvPicPr>
        <p:blipFill>
          <a:blip r:embed="rId2" cstate="print"/>
          <a:srcRect/>
          <a:stretch>
            <a:fillRect/>
          </a:stretch>
        </p:blipFill>
        <p:spPr bwMode="auto">
          <a:xfrm>
            <a:off x="6892925" y="6597650"/>
            <a:ext cx="1922463" cy="244475"/>
          </a:xfrm>
          <a:prstGeom prst="rect">
            <a:avLst/>
          </a:prstGeom>
          <a:noFill/>
          <a:ln w="9525">
            <a:noFill/>
            <a:miter lim="800000"/>
            <a:headEnd/>
            <a:tailEnd/>
          </a:ln>
        </p:spPr>
      </p:pic>
      <p:sp>
        <p:nvSpPr>
          <p:cNvPr id="2" name="Title 1"/>
          <p:cNvSpPr>
            <a:spLocks noGrp="1"/>
          </p:cNvSpPr>
          <p:nvPr>
            <p:ph type="title"/>
          </p:nvPr>
        </p:nvSpPr>
        <p:spPr/>
        <p:txBody>
          <a:bodyPr/>
          <a:lstStyle>
            <a:lvl1pPr algn="l">
              <a:defRPr/>
            </a:lvl1pPr>
          </a:lstStyle>
          <a:p>
            <a:r>
              <a:rPr lang="en-US"/>
              <a:t>Click to edit Master title style</a:t>
            </a:r>
          </a:p>
        </p:txBody>
      </p:sp>
      <p:sp>
        <p:nvSpPr>
          <p:cNvPr id="3" name="Content Placeholder 2"/>
          <p:cNvSpPr>
            <a:spLocks noGrp="1"/>
          </p:cNvSpPr>
          <p:nvPr>
            <p:ph idx="1"/>
          </p:nvPr>
        </p:nvSpPr>
        <p:spPr>
          <a:xfrm>
            <a:off x="685800" y="1600200"/>
            <a:ext cx="80010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a:xfrm>
            <a:off x="6934200" y="6492875"/>
            <a:ext cx="2133600" cy="365125"/>
          </a:xfrm>
          <a:prstGeom prst="rect">
            <a:avLst/>
          </a:prstGeom>
        </p:spPr>
        <p:txBody>
          <a:bodyPr/>
          <a:lstStyle>
            <a:lvl1pPr>
              <a:defRPr/>
            </a:lvl1pPr>
          </a:lstStyle>
          <a:p>
            <a:pPr>
              <a:defRPr/>
            </a:pPr>
            <a:fld id="{AFE699F5-BA2D-4589-B1FA-3C3890924622}"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8633609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4" name="WordArt 2"/>
          <p:cNvSpPr>
            <a:spLocks noChangeArrowheads="1" noChangeShapeType="1" noTextEdit="1"/>
          </p:cNvSpPr>
          <p:nvPr userDrawn="1"/>
        </p:nvSpPr>
        <p:spPr bwMode="auto">
          <a:xfrm rot="16200000">
            <a:off x="-1685925" y="3362325"/>
            <a:ext cx="4667250" cy="114300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kern="10" dirty="0">
                <a:ln w="9525" algn="ctr">
                  <a:noFill/>
                  <a:round/>
                  <a:headEnd/>
                  <a:tailEnd/>
                </a:ln>
                <a:solidFill>
                  <a:srgbClr val="DCE6F2"/>
                </a:solidFill>
                <a:latin typeface="Arial Black"/>
                <a:cs typeface="Arial" charset="0"/>
              </a:rPr>
              <a:t>more options</a:t>
            </a:r>
          </a:p>
        </p:txBody>
      </p:sp>
      <p:cxnSp>
        <p:nvCxnSpPr>
          <p:cNvPr id="5" name="Straight Connector 9"/>
          <p:cNvCxnSpPr/>
          <p:nvPr userDrawn="1"/>
        </p:nvCxnSpPr>
        <p:spPr>
          <a:xfrm>
            <a:off x="20638" y="1524000"/>
            <a:ext cx="9144000" cy="1588"/>
          </a:xfrm>
          <a:prstGeom prst="line">
            <a:avLst/>
          </a:prstGeom>
          <a:ln w="107950">
            <a:solidFill>
              <a:srgbClr val="002060"/>
            </a:solidFill>
            <a:prstDash val="sysDot"/>
          </a:ln>
        </p:spPr>
        <p:style>
          <a:lnRef idx="1">
            <a:schemeClr val="accent1"/>
          </a:lnRef>
          <a:fillRef idx="0">
            <a:schemeClr val="accent1"/>
          </a:fillRef>
          <a:effectRef idx="0">
            <a:schemeClr val="accent1"/>
          </a:effectRef>
          <a:fontRef idx="minor">
            <a:schemeClr val="tx1"/>
          </a:fontRef>
        </p:style>
      </p:cxnSp>
      <p:pic>
        <p:nvPicPr>
          <p:cNvPr id="6" name="Picture 10" descr="GBS Thinking Ahead 2cHBlk.JPG"/>
          <p:cNvPicPr>
            <a:picLocks noChangeAspect="1"/>
          </p:cNvPicPr>
          <p:nvPr userDrawn="1"/>
        </p:nvPicPr>
        <p:blipFill>
          <a:blip r:embed="rId2" cstate="print"/>
          <a:srcRect/>
          <a:stretch>
            <a:fillRect/>
          </a:stretch>
        </p:blipFill>
        <p:spPr bwMode="auto">
          <a:xfrm>
            <a:off x="6862763" y="6508750"/>
            <a:ext cx="1760537" cy="223838"/>
          </a:xfrm>
          <a:prstGeom prst="rect">
            <a:avLst/>
          </a:prstGeom>
          <a:noFill/>
          <a:ln w="9525">
            <a:noFill/>
            <a:miter lim="800000"/>
            <a:headEnd/>
            <a:tailEnd/>
          </a:ln>
        </p:spPr>
      </p:pic>
      <p:sp>
        <p:nvSpPr>
          <p:cNvPr id="2" name="Title 1"/>
          <p:cNvSpPr>
            <a:spLocks noGrp="1"/>
          </p:cNvSpPr>
          <p:nvPr>
            <p:ph type="title"/>
          </p:nvPr>
        </p:nvSpPr>
        <p:spPr/>
        <p:txBody>
          <a:bodyPr/>
          <a:lstStyle>
            <a:lvl1pPr algn="l">
              <a:defRPr/>
            </a:lvl1pPr>
          </a:lstStyle>
          <a:p>
            <a:r>
              <a:rPr lang="en-US"/>
              <a:t>Click to edit Master title style</a:t>
            </a:r>
          </a:p>
        </p:txBody>
      </p:sp>
      <p:sp>
        <p:nvSpPr>
          <p:cNvPr id="3" name="Content Placeholder 2"/>
          <p:cNvSpPr>
            <a:spLocks noGrp="1"/>
          </p:cNvSpPr>
          <p:nvPr>
            <p:ph idx="1"/>
          </p:nvPr>
        </p:nvSpPr>
        <p:spPr>
          <a:xfrm>
            <a:off x="685800" y="1600200"/>
            <a:ext cx="80010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a:xfrm>
            <a:off x="6934200" y="6492875"/>
            <a:ext cx="2133600" cy="365125"/>
          </a:xfrm>
          <a:prstGeom prst="rect">
            <a:avLst/>
          </a:prstGeom>
        </p:spPr>
        <p:txBody>
          <a:bodyPr/>
          <a:lstStyle>
            <a:lvl1pPr>
              <a:defRPr/>
            </a:lvl1pPr>
          </a:lstStyle>
          <a:p>
            <a:pPr>
              <a:defRPr/>
            </a:pPr>
            <a:fld id="{1C9B360B-1DE7-4455-86BD-CCDBB0FF6EA8}"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120946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6" descr="GBS Thinking Ahead 2cHBlk.JPG"/>
          <p:cNvPicPr>
            <a:picLocks noChangeAspect="1"/>
          </p:cNvPicPr>
          <p:nvPr userDrawn="1"/>
        </p:nvPicPr>
        <p:blipFill>
          <a:blip r:embed="rId2" cstate="print"/>
          <a:srcRect/>
          <a:stretch>
            <a:fillRect/>
          </a:stretch>
        </p:blipFill>
        <p:spPr bwMode="auto">
          <a:xfrm>
            <a:off x="6570663" y="6432550"/>
            <a:ext cx="1760537" cy="223838"/>
          </a:xfrm>
          <a:prstGeom prst="rect">
            <a:avLst/>
          </a:prstGeom>
          <a:noFill/>
          <a:ln w="9525">
            <a:noFill/>
            <a:miter lim="800000"/>
            <a:headEnd/>
            <a:tailEnd/>
          </a:ln>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9A4B9845-992F-4A98-952A-EEBE4A10C554}"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83816683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F2EE4952-2600-41CC-8F03-0E624E4DDAA2}"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12066094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F46B3E2C-E74C-4DC9-AA50-411AC6A66FC1}"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57597386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9F8F4A67-6DBF-4377-B9DC-8A4B4DB29AA0}"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07894122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A3F15397-968D-418C-B963-AA6B009B7A1D}"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3611117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9F2D2FA7-60A6-4AD6-9399-9EA901C89C8E}"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383097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Subtitle-Bullets">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737360"/>
            <a:ext cx="7589520" cy="4297680"/>
          </a:xfrm>
          <a:prstGeom prst="rect">
            <a:avLst/>
          </a:prstGeom>
        </p:spPr>
        <p:txBody>
          <a:bodyPr/>
          <a:lstStyle>
            <a:lvl1pPr marL="342900" indent="-342900">
              <a:buClr>
                <a:schemeClr val="accent2"/>
              </a:buClr>
              <a:buFont typeface="Arial" panose="020B0604020202020204" pitchFamily="34" charset="0"/>
              <a:buChar char="•"/>
              <a:defRPr sz="2200">
                <a:solidFill>
                  <a:srgbClr val="4D4D4D"/>
                </a:solidFill>
              </a:defRPr>
            </a:lvl1pPr>
            <a:lvl2pPr>
              <a:buClr>
                <a:schemeClr val="accent2"/>
              </a:buClr>
              <a:defRPr sz="2000">
                <a:solidFill>
                  <a:srgbClr val="4D4D4D"/>
                </a:solidFill>
              </a:defRPr>
            </a:lvl2pPr>
            <a:lvl3pPr>
              <a:buClr>
                <a:schemeClr val="accent2"/>
              </a:buClr>
              <a:defRPr sz="1800">
                <a:solidFill>
                  <a:srgbClr val="4D4D4D"/>
                </a:solidFill>
              </a:defRPr>
            </a:lvl3pPr>
            <a:lvl4pPr>
              <a:buClr>
                <a:schemeClr val="accent2"/>
              </a:buClr>
              <a:defRPr sz="1600">
                <a:solidFill>
                  <a:srgbClr val="4D4D4D"/>
                </a:solidFill>
              </a:defRPr>
            </a:lvl4pPr>
            <a:lvl5pPr>
              <a:buClr>
                <a:schemeClr val="accent2"/>
              </a:buClr>
              <a:defRPr sz="1400">
                <a:solidFill>
                  <a:srgbClr val="4D4D4D"/>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1"/>
          <p:cNvSpPr>
            <a:spLocks noGrp="1"/>
          </p:cNvSpPr>
          <p:nvPr>
            <p:ph type="title"/>
          </p:nvPr>
        </p:nvSpPr>
        <p:spPr>
          <a:xfrm>
            <a:off x="685800" y="182880"/>
            <a:ext cx="5943600" cy="822960"/>
          </a:xfrm>
          <a:prstGeom prst="rect">
            <a:avLst/>
          </a:prstGeom>
        </p:spPr>
        <p:txBody>
          <a:bodyPr vert="horz" lIns="91440" tIns="45720" rIns="91440" bIns="45720" rtlCol="0" anchor="b" anchorCtr="0">
            <a:normAutofit/>
          </a:bodyPr>
          <a:lstStyle>
            <a:lvl1pPr defTabSz="119063">
              <a:tabLst/>
              <a:defRPr>
                <a:solidFill>
                  <a:schemeClr val="accent1"/>
                </a:solidFill>
              </a:defRPr>
            </a:lvl1pPr>
          </a:lstStyle>
          <a:p>
            <a:r>
              <a:rPr lang="en-US" dirty="0"/>
              <a:t>Click to edit Master title style</a:t>
            </a:r>
          </a:p>
        </p:txBody>
      </p:sp>
      <p:sp>
        <p:nvSpPr>
          <p:cNvPr id="7" name="Text Placeholder 8"/>
          <p:cNvSpPr>
            <a:spLocks noGrp="1"/>
          </p:cNvSpPr>
          <p:nvPr>
            <p:ph type="body" sz="quarter" idx="13" hasCustomPrompt="1"/>
          </p:nvPr>
        </p:nvSpPr>
        <p:spPr>
          <a:xfrm>
            <a:off x="685800" y="1234440"/>
            <a:ext cx="7589520" cy="411480"/>
          </a:xfrm>
          <a:prstGeom prst="rect">
            <a:avLst/>
          </a:prstGeom>
        </p:spPr>
        <p:txBody>
          <a:bodyPr>
            <a:noAutofit/>
          </a:bodyPr>
          <a:lstStyle>
            <a:lvl1pPr>
              <a:buNone/>
              <a:defRPr sz="2200" b="1">
                <a:solidFill>
                  <a:schemeClr val="accent2"/>
                </a:solidFill>
                <a:latin typeface="+mj-lt"/>
              </a:defRPr>
            </a:lvl1pPr>
          </a:lstStyle>
          <a:p>
            <a:pPr lvl="0"/>
            <a:r>
              <a:rPr lang="en-US" dirty="0"/>
              <a:t>Subtitle</a:t>
            </a:r>
          </a:p>
        </p:txBody>
      </p:sp>
    </p:spTree>
    <p:extLst>
      <p:ext uri="{BB962C8B-B14F-4D97-AF65-F5344CB8AC3E}">
        <p14:creationId xmlns:p14="http://schemas.microsoft.com/office/powerpoint/2010/main" val="2599935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5E58C968-8992-45FA-969A-EC316BECA9F0}"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59337425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A0E026AF-AC65-4C4D-A9DA-90082B448D58}"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27916089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15EEC9BB-8137-4952-9FBA-AFE7AD64B6B2}"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44455797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122E762A-F9ED-443D-BA43-17FED781298E}"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6854347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4" name="Rectangle 4"/>
          <p:cNvSpPr/>
          <p:nvPr userDrawn="1"/>
        </p:nvSpPr>
        <p:spPr>
          <a:xfrm flipV="1">
            <a:off x="0" y="914400"/>
            <a:ext cx="6400800" cy="92075"/>
          </a:xfrm>
          <a:prstGeom prst="rect">
            <a:avLst/>
          </a:prstGeom>
          <a:solidFill>
            <a:srgbClr val="00529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dirty="0">
              <a:solidFill>
                <a:prstClr val="white"/>
              </a:solidFill>
            </a:endParaRPr>
          </a:p>
        </p:txBody>
      </p:sp>
      <p:sp>
        <p:nvSpPr>
          <p:cNvPr id="5" name="Rectangle 5"/>
          <p:cNvSpPr/>
          <p:nvPr userDrawn="1"/>
        </p:nvSpPr>
        <p:spPr>
          <a:xfrm flipV="1">
            <a:off x="4267200" y="1006475"/>
            <a:ext cx="4876800" cy="9048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dirty="0">
              <a:solidFill>
                <a:prstClr val="white"/>
              </a:solidFill>
            </a:endParaRPr>
          </a:p>
        </p:txBody>
      </p:sp>
      <p:sp>
        <p:nvSpPr>
          <p:cNvPr id="6" name="Rectangle 6"/>
          <p:cNvSpPr/>
          <p:nvPr userDrawn="1"/>
        </p:nvSpPr>
        <p:spPr>
          <a:xfrm flipV="1">
            <a:off x="0" y="6461125"/>
            <a:ext cx="9144000" cy="9207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dirty="0">
              <a:solidFill>
                <a:prstClr val="white"/>
              </a:solidFill>
            </a:endParaRPr>
          </a:p>
        </p:txBody>
      </p:sp>
      <p:sp>
        <p:nvSpPr>
          <p:cNvPr id="7" name="Rectangle 8"/>
          <p:cNvSpPr/>
          <p:nvPr userDrawn="1"/>
        </p:nvSpPr>
        <p:spPr>
          <a:xfrm flipV="1">
            <a:off x="0" y="6629400"/>
            <a:ext cx="7315200" cy="9207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dirty="0">
              <a:solidFill>
                <a:prstClr val="white"/>
              </a:solidFill>
            </a:endParaRPr>
          </a:p>
        </p:txBody>
      </p:sp>
      <p:sp>
        <p:nvSpPr>
          <p:cNvPr id="9" name="TextBox 12"/>
          <p:cNvSpPr txBox="1"/>
          <p:nvPr userDrawn="1"/>
        </p:nvSpPr>
        <p:spPr>
          <a:xfrm>
            <a:off x="8724900" y="6596063"/>
            <a:ext cx="838200" cy="261937"/>
          </a:xfrm>
          <a:prstGeom prst="rect">
            <a:avLst/>
          </a:prstGeom>
          <a:noFill/>
        </p:spPr>
        <p:txBody>
          <a:bodyPr>
            <a:spAutoFit/>
          </a:bodyPr>
          <a:lstStyle/>
          <a:p>
            <a:pPr defTabSz="914400">
              <a:defRPr/>
            </a:pPr>
            <a:fld id="{09C6995F-9B08-4089-BB07-B92E35800F14}" type="slidenum">
              <a:rPr lang="en-US" sz="1100">
                <a:solidFill>
                  <a:prstClr val="black"/>
                </a:solidFill>
                <a:cs typeface="Arial" charset="0"/>
              </a:rPr>
              <a:pPr defTabSz="914400">
                <a:defRPr/>
              </a:pPr>
              <a:t>‹#›</a:t>
            </a:fld>
            <a:endParaRPr lang="en-US" sz="1100" dirty="0">
              <a:solidFill>
                <a:prstClr val="black"/>
              </a:solidFill>
              <a:cs typeface="Arial" charset="0"/>
            </a:endParaRPr>
          </a:p>
        </p:txBody>
      </p:sp>
      <p:pic>
        <p:nvPicPr>
          <p:cNvPr id="10" name="Picture 9" descr="Picture1.png"/>
          <p:cNvPicPr>
            <a:picLocks noChangeAspect="1"/>
          </p:cNvPicPr>
          <p:nvPr userDrawn="1"/>
        </p:nvPicPr>
        <p:blipFill>
          <a:blip r:embed="rId2" cstate="print"/>
          <a:srcRect/>
          <a:stretch>
            <a:fillRect/>
          </a:stretch>
        </p:blipFill>
        <p:spPr bwMode="auto">
          <a:xfrm>
            <a:off x="7478713" y="6604000"/>
            <a:ext cx="1284287" cy="173038"/>
          </a:xfrm>
          <a:prstGeom prst="rect">
            <a:avLst/>
          </a:prstGeom>
          <a:noFill/>
          <a:ln w="9525">
            <a:noFill/>
            <a:miter lim="800000"/>
            <a:headEnd/>
            <a:tailEnd/>
          </a:ln>
        </p:spPr>
      </p:pic>
      <p:sp>
        <p:nvSpPr>
          <p:cNvPr id="2" name="Title 1"/>
          <p:cNvSpPr>
            <a:spLocks noGrp="1"/>
          </p:cNvSpPr>
          <p:nvPr>
            <p:ph type="title"/>
          </p:nvPr>
        </p:nvSpPr>
        <p:spPr>
          <a:xfrm>
            <a:off x="381000" y="76200"/>
            <a:ext cx="8382000" cy="838200"/>
          </a:xfrm>
        </p:spPr>
        <p:txBody>
          <a:bodyPr>
            <a:normAutofit/>
          </a:bodyPr>
          <a:lstStyle>
            <a:lvl1pPr algn="l">
              <a:defRPr sz="3200" b="0">
                <a:solidFill>
                  <a:schemeClr val="bg1">
                    <a:lumMod val="50000"/>
                  </a:schemeClr>
                </a:solidFill>
                <a:latin typeface="Myriad Web" pitchFamily="34" charset="0"/>
                <a:cs typeface="Times New Roman" pitchFamily="18" charset="0"/>
              </a:defRPr>
            </a:lvl1pPr>
          </a:lstStyle>
          <a:p>
            <a:r>
              <a:rPr lang="en-US" dirty="0"/>
              <a:t>Click to edit Master title style</a:t>
            </a:r>
          </a:p>
        </p:txBody>
      </p:sp>
      <p:sp>
        <p:nvSpPr>
          <p:cNvPr id="8" name="Content Placeholder 2"/>
          <p:cNvSpPr>
            <a:spLocks noGrp="1"/>
          </p:cNvSpPr>
          <p:nvPr>
            <p:ph idx="1"/>
          </p:nvPr>
        </p:nvSpPr>
        <p:spPr>
          <a:xfrm>
            <a:off x="381000" y="1371600"/>
            <a:ext cx="8382000" cy="4876800"/>
          </a:xfrm>
        </p:spPr>
        <p:txBody>
          <a:bodyPr>
            <a:normAutofit/>
          </a:bodyPr>
          <a:lstStyle>
            <a:lvl1pPr>
              <a:buClr>
                <a:srgbClr val="005295"/>
              </a:buClr>
              <a:defRPr sz="2800">
                <a:latin typeface="Times New Roman" pitchFamily="18" charset="0"/>
                <a:cs typeface="Times New Roman" pitchFamily="18" charset="0"/>
              </a:defRPr>
            </a:lvl1pPr>
            <a:lvl2pPr>
              <a:buClr>
                <a:srgbClr val="005295"/>
              </a:buClr>
              <a:defRPr sz="2400">
                <a:latin typeface="Times New Roman" pitchFamily="18" charset="0"/>
                <a:cs typeface="Times New Roman" pitchFamily="18" charset="0"/>
              </a:defRPr>
            </a:lvl2pPr>
            <a:lvl3pPr>
              <a:buClr>
                <a:srgbClr val="005295"/>
              </a:buClr>
              <a:defRPr sz="2000">
                <a:latin typeface="Times New Roman" pitchFamily="18" charset="0"/>
                <a:cs typeface="Times New Roman" pitchFamily="18" charset="0"/>
              </a:defRPr>
            </a:lvl3pPr>
            <a:lvl4pPr>
              <a:buClr>
                <a:srgbClr val="005295"/>
              </a:buClr>
              <a:defRPr sz="1800">
                <a:latin typeface="Times New Roman" pitchFamily="18" charset="0"/>
                <a:cs typeface="Times New Roman" pitchFamily="18" charset="0"/>
              </a:defRPr>
            </a:lvl4pPr>
            <a:lvl5pPr>
              <a:buClr>
                <a:srgbClr val="005295"/>
              </a:buClr>
              <a:defRPr sz="1800">
                <a:latin typeface="Times New Roman" pitchFamily="18" charset="0"/>
                <a:cs typeface="Times New Roman"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7522259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rtlCol="0">
            <a:normAutofit/>
          </a:bodyPr>
          <a:lstStyle/>
          <a:p>
            <a:pPr lvl="0"/>
            <a:endParaRPr lang="en-US" noProof="0" dirty="0"/>
          </a:p>
        </p:txBody>
      </p:sp>
      <p:sp>
        <p:nvSpPr>
          <p:cNvPr id="4" name="Date Placeholder 3"/>
          <p:cNvSpPr>
            <a:spLocks noGrp="1"/>
          </p:cNvSpPr>
          <p:nvPr>
            <p:ph type="dt" sz="half" idx="10"/>
          </p:nvPr>
        </p:nvSpPr>
        <p:spPr>
          <a:xfrm>
            <a:off x="457200" y="6245225"/>
            <a:ext cx="2133600" cy="476250"/>
          </a:xfrm>
        </p:spPr>
        <p:txBody>
          <a:bodyPr/>
          <a:lstStyle>
            <a:lvl1pPr>
              <a:defRPr smtClean="0"/>
            </a:lvl1pPr>
          </a:lstStyle>
          <a:p>
            <a:pPr>
              <a:defRPr/>
            </a:pPr>
            <a:endParaRPr lang="en-US" dirty="0">
              <a:solidFill>
                <a:prstClr val="black">
                  <a:tint val="75000"/>
                </a:prstClr>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pPr>
              <a:defRPr/>
            </a:pPr>
            <a:fld id="{7F011B03-4589-44FB-BC15-5C72126C52B2}"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59162815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4" name="Rectangle 3"/>
          <p:cNvSpPr/>
          <p:nvPr userDrawn="1"/>
        </p:nvSpPr>
        <p:spPr>
          <a:xfrm flipV="1">
            <a:off x="0" y="914400"/>
            <a:ext cx="6400800" cy="92075"/>
          </a:xfrm>
          <a:prstGeom prst="rect">
            <a:avLst/>
          </a:prstGeom>
          <a:solidFill>
            <a:srgbClr val="00529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dirty="0">
              <a:solidFill>
                <a:prstClr val="white"/>
              </a:solidFill>
            </a:endParaRPr>
          </a:p>
        </p:txBody>
      </p:sp>
      <p:sp>
        <p:nvSpPr>
          <p:cNvPr id="5" name="Rectangle 4"/>
          <p:cNvSpPr/>
          <p:nvPr userDrawn="1"/>
        </p:nvSpPr>
        <p:spPr>
          <a:xfrm flipV="1">
            <a:off x="4267200" y="1006475"/>
            <a:ext cx="4876800" cy="9048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dirty="0">
              <a:solidFill>
                <a:prstClr val="white"/>
              </a:solidFill>
            </a:endParaRPr>
          </a:p>
        </p:txBody>
      </p:sp>
      <p:sp>
        <p:nvSpPr>
          <p:cNvPr id="6" name="Rectangle 5"/>
          <p:cNvSpPr/>
          <p:nvPr userDrawn="1"/>
        </p:nvSpPr>
        <p:spPr>
          <a:xfrm flipV="1">
            <a:off x="0" y="6629400"/>
            <a:ext cx="9144000" cy="228600"/>
          </a:xfrm>
          <a:prstGeom prst="rect">
            <a:avLst/>
          </a:prstGeom>
          <a:solidFill>
            <a:srgbClr val="00529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dirty="0">
              <a:solidFill>
                <a:prstClr val="white"/>
              </a:solidFill>
            </a:endParaRPr>
          </a:p>
        </p:txBody>
      </p:sp>
      <p:grpSp>
        <p:nvGrpSpPr>
          <p:cNvPr id="7" name="Group 16"/>
          <p:cNvGrpSpPr>
            <a:grpSpLocks/>
          </p:cNvGrpSpPr>
          <p:nvPr userDrawn="1"/>
        </p:nvGrpSpPr>
        <p:grpSpPr bwMode="auto">
          <a:xfrm>
            <a:off x="152400" y="6500813"/>
            <a:ext cx="1905000" cy="254000"/>
            <a:chOff x="76200" y="6477000"/>
            <a:chExt cx="2286000" cy="304800"/>
          </a:xfrm>
        </p:grpSpPr>
        <p:pic>
          <p:nvPicPr>
            <p:cNvPr id="9" name="Picture 10" descr="GBS Thinking Ahead 2c Blk.gif"/>
            <p:cNvPicPr>
              <a:picLocks noChangeAspect="1"/>
            </p:cNvPicPr>
            <p:nvPr userDrawn="1"/>
          </p:nvPicPr>
          <p:blipFill>
            <a:blip r:embed="rId2" cstate="print"/>
            <a:srcRect/>
            <a:stretch>
              <a:fillRect/>
            </a:stretch>
          </p:blipFill>
          <p:spPr bwMode="auto">
            <a:xfrm>
              <a:off x="76200" y="6477000"/>
              <a:ext cx="2251436" cy="285474"/>
            </a:xfrm>
            <a:prstGeom prst="rect">
              <a:avLst/>
            </a:prstGeom>
            <a:noFill/>
            <a:ln w="9525">
              <a:noFill/>
              <a:miter lim="800000"/>
              <a:headEnd/>
              <a:tailEnd/>
            </a:ln>
          </p:spPr>
        </p:pic>
        <p:sp>
          <p:nvSpPr>
            <p:cNvPr id="10" name="Rectangle 9"/>
            <p:cNvSpPr/>
            <p:nvPr userDrawn="1"/>
          </p:nvSpPr>
          <p:spPr>
            <a:xfrm flipV="1">
              <a:off x="533400" y="6629400"/>
              <a:ext cx="1828800" cy="152400"/>
            </a:xfrm>
            <a:prstGeom prst="rect">
              <a:avLst/>
            </a:prstGeom>
            <a:solidFill>
              <a:srgbClr val="00529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dirty="0">
                <a:solidFill>
                  <a:prstClr val="white"/>
                </a:solidFill>
              </a:endParaRPr>
            </a:p>
          </p:txBody>
        </p:sp>
        <p:pic>
          <p:nvPicPr>
            <p:cNvPr id="11" name="Picture 12" descr="GBS Thinking Ahead 2cHWhite.gif"/>
            <p:cNvPicPr>
              <a:picLocks noChangeAspect="1"/>
            </p:cNvPicPr>
            <p:nvPr userDrawn="1"/>
          </p:nvPicPr>
          <p:blipFill>
            <a:blip r:embed="rId3" cstate="print"/>
            <a:srcRect l="21053" t="52943" r="10526"/>
            <a:stretch>
              <a:fillRect/>
            </a:stretch>
          </p:blipFill>
          <p:spPr bwMode="auto">
            <a:xfrm>
              <a:off x="457200" y="6629400"/>
              <a:ext cx="1600200" cy="145774"/>
            </a:xfrm>
            <a:prstGeom prst="rect">
              <a:avLst/>
            </a:prstGeom>
            <a:noFill/>
            <a:ln w="9525">
              <a:noFill/>
              <a:miter lim="800000"/>
              <a:headEnd/>
              <a:tailEnd/>
            </a:ln>
          </p:spPr>
        </p:pic>
      </p:grpSp>
      <p:sp>
        <p:nvSpPr>
          <p:cNvPr id="12" name="Rectangle 12"/>
          <p:cNvSpPr/>
          <p:nvPr userDrawn="1"/>
        </p:nvSpPr>
        <p:spPr>
          <a:xfrm>
            <a:off x="8824913" y="6627813"/>
            <a:ext cx="323850" cy="228600"/>
          </a:xfrm>
          <a:prstGeom prst="rect">
            <a:avLst/>
          </a:prstGeom>
        </p:spPr>
        <p:txBody>
          <a:bodyPr wrap="none">
            <a:spAutoFit/>
          </a:bodyPr>
          <a:lstStyle/>
          <a:p>
            <a:pPr defTabSz="914400" fontAlgn="base">
              <a:spcBef>
                <a:spcPct val="0"/>
              </a:spcBef>
              <a:spcAft>
                <a:spcPct val="0"/>
              </a:spcAft>
              <a:defRPr/>
            </a:pPr>
            <a:fld id="{3541C286-DCCC-4855-A38E-14C966035070}" type="slidenum">
              <a:rPr lang="en-US" sz="900" b="1">
                <a:solidFill>
                  <a:prstClr val="white"/>
                </a:solidFill>
                <a:latin typeface="Garamond" pitchFamily="18" charset="0"/>
                <a:cs typeface="Arial" charset="0"/>
              </a:rPr>
              <a:pPr defTabSz="914400" fontAlgn="base">
                <a:spcBef>
                  <a:spcPct val="0"/>
                </a:spcBef>
                <a:spcAft>
                  <a:spcPct val="0"/>
                </a:spcAft>
                <a:defRPr/>
              </a:pPr>
              <a:t>‹#›</a:t>
            </a:fld>
            <a:endParaRPr lang="en-US" sz="900" b="1" dirty="0">
              <a:solidFill>
                <a:prstClr val="white"/>
              </a:solidFill>
              <a:latin typeface="Garamond" pitchFamily="18" charset="0"/>
              <a:cs typeface="Arial" charset="0"/>
            </a:endParaRPr>
          </a:p>
        </p:txBody>
      </p:sp>
      <p:sp>
        <p:nvSpPr>
          <p:cNvPr id="2" name="Title 1"/>
          <p:cNvSpPr>
            <a:spLocks noGrp="1"/>
          </p:cNvSpPr>
          <p:nvPr>
            <p:ph type="title"/>
          </p:nvPr>
        </p:nvSpPr>
        <p:spPr>
          <a:xfrm>
            <a:off x="381000" y="76200"/>
            <a:ext cx="8382000" cy="838200"/>
          </a:xfrm>
        </p:spPr>
        <p:txBody>
          <a:bodyPr>
            <a:normAutofit/>
          </a:bodyPr>
          <a:lstStyle>
            <a:lvl1pPr algn="l">
              <a:defRPr sz="3200" b="0">
                <a:solidFill>
                  <a:schemeClr val="tx1"/>
                </a:solidFill>
                <a:latin typeface="Arial" pitchFamily="34" charset="0"/>
                <a:cs typeface="Arial" pitchFamily="34" charset="0"/>
              </a:defRPr>
            </a:lvl1pPr>
          </a:lstStyle>
          <a:p>
            <a:r>
              <a:rPr lang="en-US" dirty="0"/>
              <a:t>Click to edit Master title style</a:t>
            </a:r>
          </a:p>
        </p:txBody>
      </p:sp>
      <p:sp>
        <p:nvSpPr>
          <p:cNvPr id="8" name="Content Placeholder 2"/>
          <p:cNvSpPr>
            <a:spLocks noGrp="1"/>
          </p:cNvSpPr>
          <p:nvPr>
            <p:ph idx="1"/>
          </p:nvPr>
        </p:nvSpPr>
        <p:spPr>
          <a:xfrm>
            <a:off x="381000" y="1371600"/>
            <a:ext cx="8382000" cy="4876800"/>
          </a:xfrm>
        </p:spPr>
        <p:txBody>
          <a:bodyPr>
            <a:normAutofit/>
          </a:bodyPr>
          <a:lstStyle>
            <a:lvl1pPr>
              <a:buClr>
                <a:srgbClr val="005295"/>
              </a:buClr>
              <a:defRPr sz="2800">
                <a:solidFill>
                  <a:schemeClr val="tx1"/>
                </a:solidFill>
                <a:latin typeface="Arial" pitchFamily="34" charset="0"/>
                <a:cs typeface="Arial" pitchFamily="34" charset="0"/>
              </a:defRPr>
            </a:lvl1pPr>
            <a:lvl2pPr>
              <a:buClr>
                <a:srgbClr val="005295"/>
              </a:buClr>
              <a:defRPr sz="2400">
                <a:solidFill>
                  <a:schemeClr val="tx1"/>
                </a:solidFill>
                <a:latin typeface="Arial" pitchFamily="34" charset="0"/>
                <a:cs typeface="Arial" pitchFamily="34" charset="0"/>
              </a:defRPr>
            </a:lvl2pPr>
            <a:lvl3pPr>
              <a:buClr>
                <a:srgbClr val="005295"/>
              </a:buClr>
              <a:defRPr sz="2000">
                <a:solidFill>
                  <a:schemeClr val="tx1"/>
                </a:solidFill>
                <a:latin typeface="Arial" pitchFamily="34" charset="0"/>
                <a:cs typeface="Arial" pitchFamily="34" charset="0"/>
              </a:defRPr>
            </a:lvl3pPr>
            <a:lvl4pPr>
              <a:buClr>
                <a:srgbClr val="005295"/>
              </a:buClr>
              <a:defRPr sz="1800">
                <a:solidFill>
                  <a:schemeClr val="tx1"/>
                </a:solidFill>
                <a:latin typeface="Arial" pitchFamily="34" charset="0"/>
                <a:cs typeface="Arial" pitchFamily="34" charset="0"/>
              </a:defRPr>
            </a:lvl4pPr>
            <a:lvl5pPr>
              <a:buClr>
                <a:srgbClr val="005295"/>
              </a:buClr>
              <a:defRPr sz="1800">
                <a:solidFill>
                  <a:schemeClr val="tx1"/>
                </a:solidFill>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4737590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endParaRPr lang="en-US" dirty="0">
              <a:solidFill>
                <a:srgbClr val="00263E">
                  <a:tint val="75000"/>
                </a:srgbClr>
              </a:solidFill>
            </a:endParaRPr>
          </a:p>
        </p:txBody>
      </p:sp>
      <p:sp>
        <p:nvSpPr>
          <p:cNvPr id="6" name="Slide Number Placeholder 5"/>
          <p:cNvSpPr>
            <a:spLocks noGrp="1"/>
          </p:cNvSpPr>
          <p:nvPr>
            <p:ph type="sldNum" sz="quarter" idx="12"/>
          </p:nvPr>
        </p:nvSpPr>
        <p:spPr>
          <a:xfrm>
            <a:off x="8362909" y="6356350"/>
            <a:ext cx="323890" cy="365125"/>
          </a:xfrm>
          <a:prstGeom prst="rect">
            <a:avLst/>
          </a:prstGeom>
        </p:spPr>
        <p:txBody>
          <a:bodyPr/>
          <a:lstStyle/>
          <a:p>
            <a:fld id="{21AD668D-0247-144D-B5E3-BB8B09021D3D}" type="slidenum">
              <a:rPr lang="en-US" smtClean="0"/>
              <a:pPr/>
              <a:t>‹#›</a:t>
            </a:fld>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 y="6778491"/>
            <a:ext cx="9143943" cy="79247"/>
          </a:xfrm>
          <a:prstGeom prst="rect">
            <a:avLst/>
          </a:prstGeom>
        </p:spPr>
      </p:pic>
    </p:spTree>
    <p:extLst>
      <p:ext uri="{BB962C8B-B14F-4D97-AF65-F5344CB8AC3E}">
        <p14:creationId xmlns:p14="http://schemas.microsoft.com/office/powerpoint/2010/main" val="152427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57200" y="1325880"/>
            <a:ext cx="4038600" cy="480028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325880"/>
            <a:ext cx="4038600" cy="480028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p:txBody>
          <a:bodyPr/>
          <a:lstStyle/>
          <a:p>
            <a:endParaRPr lang="en-US" dirty="0">
              <a:solidFill>
                <a:srgbClr val="00263E">
                  <a:tint val="75000"/>
                </a:srgbClr>
              </a:solidFill>
            </a:endParaRPr>
          </a:p>
        </p:txBody>
      </p:sp>
      <p:sp>
        <p:nvSpPr>
          <p:cNvPr id="7" name="Slide Number Placeholder 6"/>
          <p:cNvSpPr>
            <a:spLocks noGrp="1"/>
          </p:cNvSpPr>
          <p:nvPr>
            <p:ph type="sldNum" sz="quarter" idx="12"/>
          </p:nvPr>
        </p:nvSpPr>
        <p:spPr>
          <a:xfrm>
            <a:off x="8362909" y="6356350"/>
            <a:ext cx="323890" cy="365125"/>
          </a:xfrm>
          <a:prstGeom prst="rect">
            <a:avLst/>
          </a:prstGeom>
        </p:spPr>
        <p:txBody>
          <a:bodyPr/>
          <a:lstStyle/>
          <a:p>
            <a:fld id="{21AD668D-0247-144D-B5E3-BB8B09021D3D}" type="slidenum">
              <a:rPr lang="en-US" smtClean="0"/>
              <a:pPr/>
              <a:t>‹#›</a:t>
            </a:fld>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 y="6778491"/>
            <a:ext cx="9143943" cy="79247"/>
          </a:xfrm>
          <a:prstGeom prst="rect">
            <a:avLst/>
          </a:prstGeom>
        </p:spPr>
      </p:pic>
    </p:spTree>
    <p:extLst>
      <p:ext uri="{BB962C8B-B14F-4D97-AF65-F5344CB8AC3E}">
        <p14:creationId xmlns:p14="http://schemas.microsoft.com/office/powerpoint/2010/main" val="3497972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380744"/>
            <a:ext cx="8229598" cy="639762"/>
          </a:xfrm>
        </p:spPr>
        <p:txBody>
          <a:bodyPr anchor="b"/>
          <a:lstStyle>
            <a:lvl1pPr marL="0" indent="0">
              <a:buNone/>
              <a:defRPr sz="2400" b="1">
                <a:solidFill>
                  <a:srgbClr val="799A0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199" y="2157984"/>
            <a:ext cx="8229599" cy="3968179"/>
          </a:xfrm>
        </p:spPr>
        <p:txBody>
          <a:bodyPr/>
          <a:lstStyle>
            <a:lvl1pPr>
              <a:lnSpc>
                <a:spcPts val="2480"/>
              </a:lnSpc>
              <a:spcAft>
                <a:spcPts val="600"/>
              </a:spcAft>
              <a:defRPr sz="2400"/>
            </a:lvl1pPr>
            <a:lvl2pPr>
              <a:lnSpc>
                <a:spcPts val="2480"/>
              </a:lnSpc>
              <a:spcAft>
                <a:spcPts val="600"/>
              </a:spcAft>
              <a:defRPr sz="2000"/>
            </a:lvl2pPr>
            <a:lvl3pPr>
              <a:lnSpc>
                <a:spcPts val="2480"/>
              </a:lnSpc>
              <a:spcAft>
                <a:spcPts val="600"/>
              </a:spcAft>
              <a:defRPr sz="1800"/>
            </a:lvl3pPr>
            <a:lvl4pPr>
              <a:lnSpc>
                <a:spcPts val="2480"/>
              </a:lnSpc>
              <a:spcAft>
                <a:spcPts val="600"/>
              </a:spcAft>
              <a:defRPr sz="1600"/>
            </a:lvl4pPr>
            <a:lvl5pPr>
              <a:lnSpc>
                <a:spcPts val="2480"/>
              </a:lnSpc>
              <a:spcAft>
                <a:spcPts val="600"/>
              </a:spcAft>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p:cNvSpPr>
            <a:spLocks noGrp="1"/>
          </p:cNvSpPr>
          <p:nvPr>
            <p:ph type="ftr" sz="quarter" idx="11"/>
          </p:nvPr>
        </p:nvSpPr>
        <p:spPr/>
        <p:txBody>
          <a:bodyPr/>
          <a:lstStyle/>
          <a:p>
            <a:endParaRPr lang="en-US" dirty="0">
              <a:solidFill>
                <a:srgbClr val="00263E">
                  <a:tint val="75000"/>
                </a:srgbClr>
              </a:solidFill>
            </a:endParaRPr>
          </a:p>
        </p:txBody>
      </p:sp>
      <p:sp>
        <p:nvSpPr>
          <p:cNvPr id="9" name="Slide Number Placeholder 8"/>
          <p:cNvSpPr>
            <a:spLocks noGrp="1"/>
          </p:cNvSpPr>
          <p:nvPr>
            <p:ph type="sldNum" sz="quarter" idx="12"/>
          </p:nvPr>
        </p:nvSpPr>
        <p:spPr>
          <a:xfrm>
            <a:off x="8362909" y="6356350"/>
            <a:ext cx="323890" cy="365125"/>
          </a:xfrm>
          <a:prstGeom prst="rect">
            <a:avLst/>
          </a:prstGeom>
        </p:spPr>
        <p:txBody>
          <a:bodyPr/>
          <a:lstStyle/>
          <a:p>
            <a:fld id="{21AD668D-0247-144D-B5E3-BB8B09021D3D}" type="slidenum">
              <a:rPr lang="en-US" smtClean="0"/>
              <a:pPr/>
              <a:t>‹#›</a:t>
            </a:fld>
            <a:endParaRPr lang="en-US"/>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 y="6778491"/>
            <a:ext cx="9143943" cy="79247"/>
          </a:xfrm>
          <a:prstGeom prst="rect">
            <a:avLst/>
          </a:prstGeom>
        </p:spPr>
      </p:pic>
    </p:spTree>
    <p:extLst>
      <p:ext uri="{BB962C8B-B14F-4D97-AF65-F5344CB8AC3E}">
        <p14:creationId xmlns:p14="http://schemas.microsoft.com/office/powerpoint/2010/main" val="2780911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Bullets">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463040"/>
            <a:ext cx="7589520" cy="4480560"/>
          </a:xfrm>
          <a:prstGeom prst="rect">
            <a:avLst/>
          </a:prstGeom>
        </p:spPr>
        <p:txBody>
          <a:bodyPr/>
          <a:lstStyle>
            <a:lvl1pPr>
              <a:defRPr sz="2200">
                <a:solidFill>
                  <a:srgbClr val="4D4D4D"/>
                </a:solidFill>
              </a:defRPr>
            </a:lvl1pPr>
            <a:lvl2pPr>
              <a:defRPr sz="2000">
                <a:solidFill>
                  <a:srgbClr val="4D4D4D"/>
                </a:solidFill>
              </a:defRPr>
            </a:lvl2pPr>
            <a:lvl3pPr>
              <a:defRPr sz="1800">
                <a:solidFill>
                  <a:srgbClr val="4D4D4D"/>
                </a:solidFill>
              </a:defRPr>
            </a:lvl3pPr>
            <a:lvl4pPr>
              <a:defRPr sz="1600">
                <a:solidFill>
                  <a:srgbClr val="4D4D4D"/>
                </a:solidFill>
              </a:defRPr>
            </a:lvl4pPr>
            <a:lvl5pPr>
              <a:defRPr sz="1400">
                <a:solidFill>
                  <a:srgbClr val="4D4D4D"/>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1"/>
          <p:cNvSpPr>
            <a:spLocks noGrp="1"/>
          </p:cNvSpPr>
          <p:nvPr>
            <p:ph type="title"/>
          </p:nvPr>
        </p:nvSpPr>
        <p:spPr>
          <a:xfrm>
            <a:off x="685800" y="182880"/>
            <a:ext cx="5943600" cy="822960"/>
          </a:xfrm>
          <a:prstGeom prst="rect">
            <a:avLst/>
          </a:prstGeom>
        </p:spPr>
        <p:txBody>
          <a:bodyPr vert="horz" lIns="91440" tIns="45720" rIns="91440" bIns="45720" rtlCol="0" anchor="b" anchorCtr="0">
            <a:normAutofit/>
          </a:bodyPr>
          <a:lstStyle>
            <a:lvl1pPr defTabSz="119063">
              <a:tabLst/>
              <a:defRPr>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3457360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solidFill>
                  <a:srgbClr val="799A0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286000"/>
            <a:ext cx="4040188" cy="3840163"/>
          </a:xfrm>
        </p:spPr>
        <p:txBody>
          <a:bodyPr/>
          <a:lstStyle>
            <a:lvl1pPr>
              <a:lnSpc>
                <a:spcPts val="2480"/>
              </a:lnSpc>
              <a:spcAft>
                <a:spcPts val="600"/>
              </a:spcAft>
              <a:defRPr sz="2400"/>
            </a:lvl1pPr>
            <a:lvl2pPr>
              <a:lnSpc>
                <a:spcPts val="2480"/>
              </a:lnSpc>
              <a:spcAft>
                <a:spcPts val="600"/>
              </a:spcAft>
              <a:defRPr sz="2000"/>
            </a:lvl2pPr>
            <a:lvl3pPr>
              <a:lnSpc>
                <a:spcPts val="2480"/>
              </a:lnSpc>
              <a:spcAft>
                <a:spcPts val="600"/>
              </a:spcAft>
              <a:defRPr sz="1800"/>
            </a:lvl3pPr>
            <a:lvl4pPr>
              <a:lnSpc>
                <a:spcPts val="2480"/>
              </a:lnSpc>
              <a:spcAft>
                <a:spcPts val="600"/>
              </a:spcAft>
              <a:defRPr sz="1600"/>
            </a:lvl4pPr>
            <a:lvl5pPr>
              <a:lnSpc>
                <a:spcPts val="2480"/>
              </a:lnSpc>
              <a:spcAft>
                <a:spcPts val="600"/>
              </a:spcAft>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03568" y="1535113"/>
            <a:ext cx="4041775" cy="639762"/>
          </a:xfrm>
        </p:spPr>
        <p:txBody>
          <a:bodyPr anchor="b"/>
          <a:lstStyle>
            <a:lvl1pPr marL="0" indent="0">
              <a:buNone/>
              <a:defRPr sz="2400" b="1">
                <a:solidFill>
                  <a:srgbClr val="799A0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286000"/>
            <a:ext cx="4041775" cy="3840163"/>
          </a:xfrm>
        </p:spPr>
        <p:txBody>
          <a:bodyPr/>
          <a:lstStyle>
            <a:lvl1pPr>
              <a:lnSpc>
                <a:spcPts val="2480"/>
              </a:lnSpc>
              <a:spcAft>
                <a:spcPts val="600"/>
              </a:spcAft>
              <a:defRPr sz="2400"/>
            </a:lvl1pPr>
            <a:lvl2pPr>
              <a:lnSpc>
                <a:spcPts val="2480"/>
              </a:lnSpc>
              <a:spcAft>
                <a:spcPts val="600"/>
              </a:spcAft>
              <a:defRPr sz="2000"/>
            </a:lvl2pPr>
            <a:lvl3pPr>
              <a:lnSpc>
                <a:spcPts val="2480"/>
              </a:lnSpc>
              <a:spcAft>
                <a:spcPts val="600"/>
              </a:spcAft>
              <a:defRPr sz="1800"/>
            </a:lvl3pPr>
            <a:lvl4pPr>
              <a:lnSpc>
                <a:spcPts val="2480"/>
              </a:lnSpc>
              <a:spcAft>
                <a:spcPts val="600"/>
              </a:spcAft>
              <a:defRPr sz="1600"/>
            </a:lvl4pPr>
            <a:lvl5pPr>
              <a:lnSpc>
                <a:spcPts val="2480"/>
              </a:lnSpc>
              <a:spcAft>
                <a:spcPts val="600"/>
              </a:spcAft>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 y="6778491"/>
            <a:ext cx="9143943" cy="79247"/>
          </a:xfrm>
          <a:prstGeom prst="rect">
            <a:avLst/>
          </a:prstGeom>
        </p:spPr>
      </p:pic>
    </p:spTree>
    <p:extLst>
      <p:ext uri="{BB962C8B-B14F-4D97-AF65-F5344CB8AC3E}">
        <p14:creationId xmlns:p14="http://schemas.microsoft.com/office/powerpoint/2010/main" val="3644916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5497334" cy="639762"/>
          </a:xfrm>
        </p:spPr>
        <p:txBody>
          <a:bodyPr anchor="b"/>
          <a:lstStyle>
            <a:lvl1pPr marL="0" indent="0">
              <a:buNone/>
              <a:defRPr sz="2400" b="1">
                <a:solidFill>
                  <a:srgbClr val="799A0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304288"/>
            <a:ext cx="5497334" cy="3821875"/>
          </a:xfrm>
        </p:spPr>
        <p:txBody>
          <a:bodyPr/>
          <a:lstStyle>
            <a:lvl1pPr>
              <a:lnSpc>
                <a:spcPts val="2480"/>
              </a:lnSpc>
              <a:spcAft>
                <a:spcPts val="600"/>
              </a:spcAft>
              <a:defRPr sz="2400"/>
            </a:lvl1pPr>
            <a:lvl2pPr>
              <a:lnSpc>
                <a:spcPts val="2480"/>
              </a:lnSpc>
              <a:spcAft>
                <a:spcPts val="600"/>
              </a:spcAft>
              <a:defRPr sz="2000"/>
            </a:lvl2pPr>
            <a:lvl3pPr>
              <a:lnSpc>
                <a:spcPts val="2480"/>
              </a:lnSpc>
              <a:spcAft>
                <a:spcPts val="600"/>
              </a:spcAft>
              <a:defRPr sz="1800"/>
            </a:lvl3pPr>
            <a:lvl4pPr>
              <a:lnSpc>
                <a:spcPts val="2480"/>
              </a:lnSpc>
              <a:spcAft>
                <a:spcPts val="600"/>
              </a:spcAft>
              <a:defRPr sz="1600"/>
            </a:lvl4pPr>
            <a:lvl5pPr>
              <a:lnSpc>
                <a:spcPts val="2480"/>
              </a:lnSpc>
              <a:spcAft>
                <a:spcPts val="600"/>
              </a:spcAft>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p:cNvSpPr>
            <a:spLocks noGrp="1"/>
          </p:cNvSpPr>
          <p:nvPr>
            <p:ph type="ftr" sz="quarter" idx="11"/>
          </p:nvPr>
        </p:nvSpPr>
        <p:spPr/>
        <p:txBody>
          <a:bodyPr/>
          <a:lstStyle/>
          <a:p>
            <a:endParaRPr lang="en-US" dirty="0">
              <a:solidFill>
                <a:srgbClr val="00263E">
                  <a:tint val="75000"/>
                </a:srgbClr>
              </a:solidFill>
            </a:endParaRPr>
          </a:p>
        </p:txBody>
      </p:sp>
      <p:sp>
        <p:nvSpPr>
          <p:cNvPr id="9" name="Slide Number Placeholder 8"/>
          <p:cNvSpPr>
            <a:spLocks noGrp="1"/>
          </p:cNvSpPr>
          <p:nvPr>
            <p:ph type="sldNum" sz="quarter" idx="12"/>
          </p:nvPr>
        </p:nvSpPr>
        <p:spPr>
          <a:xfrm>
            <a:off x="8362909" y="6356350"/>
            <a:ext cx="323890" cy="365125"/>
          </a:xfrm>
          <a:prstGeom prst="rect">
            <a:avLst/>
          </a:prstGeom>
        </p:spPr>
        <p:txBody>
          <a:bodyPr/>
          <a:lstStyle>
            <a:lvl1pPr>
              <a:defRPr>
                <a:solidFill>
                  <a:srgbClr val="799A05"/>
                </a:solidFill>
              </a:defRPr>
            </a:lvl1pPr>
          </a:lstStyle>
          <a:p>
            <a:fld id="{21AD668D-0247-144D-B5E3-BB8B09021D3D}" type="slidenum">
              <a:rPr lang="en-US" smtClean="0"/>
              <a:pPr/>
              <a:t>‹#›</a:t>
            </a:fld>
            <a:endParaRPr lang="en-US" dirty="0"/>
          </a:p>
        </p:txBody>
      </p:sp>
      <p:sp>
        <p:nvSpPr>
          <p:cNvPr id="10" name="Text Placeholder 9"/>
          <p:cNvSpPr>
            <a:spLocks noGrp="1"/>
          </p:cNvSpPr>
          <p:nvPr>
            <p:ph type="body" sz="quarter" idx="13"/>
          </p:nvPr>
        </p:nvSpPr>
        <p:spPr>
          <a:xfrm>
            <a:off x="6238874" y="3529584"/>
            <a:ext cx="2447174" cy="1959687"/>
          </a:xfrm>
        </p:spPr>
        <p:txBody>
          <a:bodyPr>
            <a:normAutofit/>
          </a:bodyPr>
          <a:lstStyle>
            <a:lvl1pPr marL="0" indent="0" algn="ctr">
              <a:lnSpc>
                <a:spcPct val="100000"/>
              </a:lnSpc>
              <a:buNone/>
              <a:defRPr sz="1000">
                <a:solidFill>
                  <a:schemeClr val="tx2"/>
                </a:solidFill>
                <a:latin typeface="Arial"/>
                <a:cs typeface="Arial"/>
              </a:defRPr>
            </a:lvl1pPr>
            <a:lvl2pPr marL="457200" indent="0">
              <a:lnSpc>
                <a:spcPct val="150000"/>
              </a:lnSpc>
              <a:buNone/>
              <a:defRPr sz="1400">
                <a:solidFill>
                  <a:schemeClr val="accent1"/>
                </a:solidFill>
                <a:latin typeface="Arial"/>
                <a:cs typeface="Arial"/>
              </a:defRPr>
            </a:lvl2pPr>
            <a:lvl3pPr marL="801687" indent="0">
              <a:lnSpc>
                <a:spcPct val="150000"/>
              </a:lnSpc>
              <a:buNone/>
              <a:defRPr sz="1400">
                <a:solidFill>
                  <a:schemeClr val="accent1"/>
                </a:solidFill>
                <a:latin typeface="Arial"/>
                <a:cs typeface="Arial"/>
              </a:defRPr>
            </a:lvl3pPr>
            <a:lvl4pPr marL="1031875" indent="0">
              <a:lnSpc>
                <a:spcPct val="150000"/>
              </a:lnSpc>
              <a:buNone/>
              <a:defRPr sz="1400">
                <a:solidFill>
                  <a:schemeClr val="accent1"/>
                </a:solidFill>
                <a:latin typeface="Arial"/>
                <a:cs typeface="Arial"/>
              </a:defRPr>
            </a:lvl4pPr>
            <a:lvl5pPr marL="1255712" indent="0">
              <a:lnSpc>
                <a:spcPct val="150000"/>
              </a:lnSpc>
              <a:buNone/>
              <a:defRPr sz="1400">
                <a:solidFill>
                  <a:schemeClr val="accent1"/>
                </a:solidFill>
                <a:latin typeface="Arial"/>
                <a:cs typeface="Arial"/>
              </a:defRPr>
            </a:lvl5pPr>
          </a:lstStyle>
          <a:p>
            <a:pPr lvl="0"/>
            <a:r>
              <a:rPr lang="en-US" dirty="0"/>
              <a:t>Click to edit Master text styles</a:t>
            </a:r>
          </a:p>
        </p:txBody>
      </p:sp>
      <p:sp>
        <p:nvSpPr>
          <p:cNvPr id="12" name="Picture Placeholder 11"/>
          <p:cNvSpPr>
            <a:spLocks noGrp="1"/>
          </p:cNvSpPr>
          <p:nvPr>
            <p:ph type="pic" sz="quarter" idx="14" hasCustomPrompt="1"/>
          </p:nvPr>
        </p:nvSpPr>
        <p:spPr>
          <a:xfrm>
            <a:off x="6238874" y="1535113"/>
            <a:ext cx="2447925" cy="1778000"/>
          </a:xfrm>
        </p:spPr>
        <p:txBody>
          <a:bodyPr>
            <a:normAutofit/>
          </a:bodyPr>
          <a:lstStyle>
            <a:lvl1pPr marL="0" indent="0" algn="ctr">
              <a:buNone/>
              <a:defRPr sz="1000">
                <a:solidFill>
                  <a:schemeClr val="tx2"/>
                </a:solidFill>
                <a:latin typeface="Arial"/>
                <a:cs typeface="Arial"/>
              </a:defRPr>
            </a:lvl1pPr>
          </a:lstStyle>
          <a:p>
            <a:r>
              <a:rPr lang="en-US" dirty="0"/>
              <a:t>Picture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 y="6778491"/>
            <a:ext cx="9143943" cy="79247"/>
          </a:xfrm>
          <a:prstGeom prst="rect">
            <a:avLst/>
          </a:prstGeom>
        </p:spPr>
      </p:pic>
    </p:spTree>
    <p:extLst>
      <p:ext uri="{BB962C8B-B14F-4D97-AF65-F5344CB8AC3E}">
        <p14:creationId xmlns:p14="http://schemas.microsoft.com/office/powerpoint/2010/main" val="1177682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Footer Placeholder 3"/>
          <p:cNvSpPr>
            <a:spLocks noGrp="1"/>
          </p:cNvSpPr>
          <p:nvPr>
            <p:ph type="ftr" sz="quarter" idx="11"/>
          </p:nvPr>
        </p:nvSpPr>
        <p:spPr/>
        <p:txBody>
          <a:bodyPr/>
          <a:lstStyle/>
          <a:p>
            <a:endParaRPr lang="en-US" dirty="0">
              <a:solidFill>
                <a:srgbClr val="00263E">
                  <a:tint val="75000"/>
                </a:srgbClr>
              </a:solidFill>
            </a:endParaRPr>
          </a:p>
        </p:txBody>
      </p:sp>
      <p:sp>
        <p:nvSpPr>
          <p:cNvPr id="5" name="Slide Number Placeholder 4"/>
          <p:cNvSpPr>
            <a:spLocks noGrp="1"/>
          </p:cNvSpPr>
          <p:nvPr>
            <p:ph type="sldNum" sz="quarter" idx="12"/>
          </p:nvPr>
        </p:nvSpPr>
        <p:spPr>
          <a:xfrm>
            <a:off x="8362909" y="6356350"/>
            <a:ext cx="323890" cy="365125"/>
          </a:xfrm>
          <a:prstGeom prst="rect">
            <a:avLst/>
          </a:prstGeom>
        </p:spPr>
        <p:txBody>
          <a:bodyPr/>
          <a:lstStyle/>
          <a:p>
            <a:fld id="{21AD668D-0247-144D-B5E3-BB8B09021D3D}" type="slidenum">
              <a:rPr lang="en-US" smtClean="0"/>
              <a:pPr/>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 y="6778491"/>
            <a:ext cx="9143943" cy="79247"/>
          </a:xfrm>
          <a:prstGeom prst="rect">
            <a:avLst/>
          </a:prstGeom>
        </p:spPr>
      </p:pic>
    </p:spTree>
    <p:extLst>
      <p:ext uri="{BB962C8B-B14F-4D97-AF65-F5344CB8AC3E}">
        <p14:creationId xmlns:p14="http://schemas.microsoft.com/office/powerpoint/2010/main" val="593526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dirty="0">
              <a:solidFill>
                <a:srgbClr val="00263E">
                  <a:tint val="75000"/>
                </a:srgbClr>
              </a:solidFill>
            </a:endParaRPr>
          </a:p>
        </p:txBody>
      </p:sp>
      <p:sp>
        <p:nvSpPr>
          <p:cNvPr id="4" name="Slide Number Placeholder 3"/>
          <p:cNvSpPr>
            <a:spLocks noGrp="1"/>
          </p:cNvSpPr>
          <p:nvPr>
            <p:ph type="sldNum" sz="quarter" idx="12"/>
          </p:nvPr>
        </p:nvSpPr>
        <p:spPr>
          <a:xfrm>
            <a:off x="8362909" y="6356350"/>
            <a:ext cx="323890" cy="365125"/>
          </a:xfrm>
          <a:prstGeom prst="rect">
            <a:avLst/>
          </a:prstGeom>
        </p:spPr>
        <p:txBody>
          <a:bodyPr/>
          <a:lstStyle/>
          <a:p>
            <a:fld id="{21AD668D-0247-144D-B5E3-BB8B09021D3D}" type="slidenum">
              <a:rPr lang="en-US" smtClean="0"/>
              <a:pPr/>
              <a:t>‹#›</a:t>
            </a:fld>
            <a:endParaRPr lang="en-US"/>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 y="6778491"/>
            <a:ext cx="9143943" cy="79247"/>
          </a:xfrm>
          <a:prstGeom prst="rect">
            <a:avLst/>
          </a:prstGeom>
        </p:spPr>
      </p:pic>
    </p:spTree>
    <p:extLst>
      <p:ext uri="{BB962C8B-B14F-4D97-AF65-F5344CB8AC3E}">
        <p14:creationId xmlns:p14="http://schemas.microsoft.com/office/powerpoint/2010/main" val="1204783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dirty="0">
              <a:solidFill>
                <a:srgbClr val="00263E">
                  <a:tint val="75000"/>
                </a:srgbClr>
              </a:solidFill>
            </a:endParaRPr>
          </a:p>
        </p:txBody>
      </p:sp>
      <p:sp>
        <p:nvSpPr>
          <p:cNvPr id="4" name="Slide Number Placeholder 3"/>
          <p:cNvSpPr>
            <a:spLocks noGrp="1"/>
          </p:cNvSpPr>
          <p:nvPr>
            <p:ph type="sldNum" sz="quarter" idx="12"/>
          </p:nvPr>
        </p:nvSpPr>
        <p:spPr>
          <a:xfrm>
            <a:off x="8362909" y="6356350"/>
            <a:ext cx="323890" cy="365125"/>
          </a:xfrm>
          <a:prstGeom prst="rect">
            <a:avLst/>
          </a:prstGeom>
        </p:spPr>
        <p:txBody>
          <a:bodyPr/>
          <a:lstStyle/>
          <a:p>
            <a:fld id="{21AD668D-0247-144D-B5E3-BB8B09021D3D}" type="slidenum">
              <a:rPr lang="en-US" smtClean="0"/>
              <a:pPr/>
              <a:t>‹#›</a:t>
            </a:fld>
            <a:endParaRPr lang="en-US"/>
          </a:p>
        </p:txBody>
      </p:sp>
    </p:spTree>
    <p:extLst>
      <p:ext uri="{BB962C8B-B14F-4D97-AF65-F5344CB8AC3E}">
        <p14:creationId xmlns:p14="http://schemas.microsoft.com/office/powerpoint/2010/main" val="1300985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normAutofit/>
          </a:bodyPr>
          <a:lstStyle>
            <a:lvl1pPr marL="0" indent="0">
              <a:spcAft>
                <a:spcPts val="600"/>
              </a:spcAft>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6" name="Footer Placeholder 5"/>
          <p:cNvSpPr>
            <a:spLocks noGrp="1"/>
          </p:cNvSpPr>
          <p:nvPr>
            <p:ph type="ftr" sz="quarter" idx="11"/>
          </p:nvPr>
        </p:nvSpPr>
        <p:spPr/>
        <p:txBody>
          <a:bodyPr/>
          <a:lstStyle/>
          <a:p>
            <a:endParaRPr lang="en-US" dirty="0">
              <a:solidFill>
                <a:srgbClr val="00263E">
                  <a:tint val="75000"/>
                </a:srgbClr>
              </a:solidFill>
            </a:endParaRPr>
          </a:p>
        </p:txBody>
      </p:sp>
      <p:sp>
        <p:nvSpPr>
          <p:cNvPr id="7" name="Slide Number Placeholder 6"/>
          <p:cNvSpPr>
            <a:spLocks noGrp="1"/>
          </p:cNvSpPr>
          <p:nvPr>
            <p:ph type="sldNum" sz="quarter" idx="12"/>
          </p:nvPr>
        </p:nvSpPr>
        <p:spPr>
          <a:xfrm>
            <a:off x="8362909" y="6356350"/>
            <a:ext cx="323890" cy="365125"/>
          </a:xfrm>
          <a:prstGeom prst="rect">
            <a:avLst/>
          </a:prstGeom>
        </p:spPr>
        <p:txBody>
          <a:bodyPr/>
          <a:lstStyle/>
          <a:p>
            <a:fld id="{21AD668D-0247-144D-B5E3-BB8B09021D3D}" type="slidenum">
              <a:rPr lang="en-US" smtClean="0"/>
              <a:pPr/>
              <a:t>‹#›</a:t>
            </a:fld>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 y="6778491"/>
            <a:ext cx="9143943" cy="79247"/>
          </a:xfrm>
          <a:prstGeom prst="rect">
            <a:avLst/>
          </a:prstGeom>
        </p:spPr>
      </p:pic>
    </p:spTree>
    <p:extLst>
      <p:ext uri="{BB962C8B-B14F-4D97-AF65-F5344CB8AC3E}">
        <p14:creationId xmlns:p14="http://schemas.microsoft.com/office/powerpoint/2010/main" val="3623025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dirty="0">
              <a:solidFill>
                <a:srgbClr val="00263E">
                  <a:tint val="75000"/>
                </a:srgbClr>
              </a:solidFill>
            </a:endParaRPr>
          </a:p>
        </p:txBody>
      </p:sp>
      <p:sp>
        <p:nvSpPr>
          <p:cNvPr id="7" name="Slide Number Placeholder 6"/>
          <p:cNvSpPr>
            <a:spLocks noGrp="1"/>
          </p:cNvSpPr>
          <p:nvPr>
            <p:ph type="sldNum" sz="quarter" idx="12"/>
          </p:nvPr>
        </p:nvSpPr>
        <p:spPr>
          <a:xfrm>
            <a:off x="8362909" y="6356350"/>
            <a:ext cx="323890" cy="365125"/>
          </a:xfrm>
          <a:prstGeom prst="rect">
            <a:avLst/>
          </a:prstGeom>
        </p:spPr>
        <p:txBody>
          <a:bodyPr/>
          <a:lstStyle/>
          <a:p>
            <a:fld id="{21AD668D-0247-144D-B5E3-BB8B09021D3D}" type="slidenum">
              <a:rPr lang="en-US" smtClean="0"/>
              <a:pPr/>
              <a:t>‹#›</a:t>
            </a:fld>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 y="6778491"/>
            <a:ext cx="9143943" cy="79247"/>
          </a:xfrm>
          <a:prstGeom prst="rect">
            <a:avLst/>
          </a:prstGeom>
        </p:spPr>
      </p:pic>
    </p:spTree>
    <p:extLst>
      <p:ext uri="{BB962C8B-B14F-4D97-AF65-F5344CB8AC3E}">
        <p14:creationId xmlns:p14="http://schemas.microsoft.com/office/powerpoint/2010/main" val="3886352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dirty="0">
              <a:solidFill>
                <a:srgbClr val="00263E">
                  <a:tint val="75000"/>
                </a:srgbClr>
              </a:solidFill>
            </a:endParaRPr>
          </a:p>
        </p:txBody>
      </p:sp>
      <p:sp>
        <p:nvSpPr>
          <p:cNvPr id="6" name="Slide Number Placeholder 5"/>
          <p:cNvSpPr>
            <a:spLocks noGrp="1"/>
          </p:cNvSpPr>
          <p:nvPr>
            <p:ph type="sldNum" sz="quarter" idx="12"/>
          </p:nvPr>
        </p:nvSpPr>
        <p:spPr>
          <a:xfrm>
            <a:off x="8362909" y="6356350"/>
            <a:ext cx="323890" cy="365125"/>
          </a:xfrm>
          <a:prstGeom prst="rect">
            <a:avLst/>
          </a:prstGeom>
        </p:spPr>
        <p:txBody>
          <a:bodyPr/>
          <a:lstStyle/>
          <a:p>
            <a:fld id="{21AD668D-0247-144D-B5E3-BB8B09021D3D}" type="slidenum">
              <a:rPr lang="en-US" smtClean="0"/>
              <a:pPr/>
              <a:t>‹#›</a:t>
            </a:fld>
            <a:endParaRPr lang="en-US"/>
          </a:p>
        </p:txBody>
      </p:sp>
    </p:spTree>
    <p:extLst>
      <p:ext uri="{BB962C8B-B14F-4D97-AF65-F5344CB8AC3E}">
        <p14:creationId xmlns:p14="http://schemas.microsoft.com/office/powerpoint/2010/main" val="2238526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ver w Photo 1">
    <p:spTree>
      <p:nvGrpSpPr>
        <p:cNvPr id="1" name=""/>
        <p:cNvGrpSpPr/>
        <p:nvPr/>
      </p:nvGrpSpPr>
      <p:grpSpPr>
        <a:xfrm>
          <a:off x="0" y="0"/>
          <a:ext cx="0" cy="0"/>
          <a:chOff x="0" y="0"/>
          <a:chExt cx="0" cy="0"/>
        </a:xfrm>
      </p:grpSpPr>
      <p:sp>
        <p:nvSpPr>
          <p:cNvPr id="7" name="Rectangle 6"/>
          <p:cNvSpPr/>
          <p:nvPr userDrawn="1"/>
        </p:nvSpPr>
        <p:spPr>
          <a:xfrm>
            <a:off x="0" y="1959428"/>
            <a:ext cx="9144000" cy="4913661"/>
          </a:xfrm>
          <a:prstGeom prst="rect">
            <a:avLst/>
          </a:prstGeom>
          <a:blipFill dpi="0" rotWithShape="1">
            <a:blip r:embed="rId2">
              <a:alphaModFix amt="90000"/>
            </a:blip>
            <a:srcRect/>
            <a:stretch>
              <a:fillRect t="-40399"/>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1"/>
          <p:cNvSpPr>
            <a:spLocks noGrp="1"/>
          </p:cNvSpPr>
          <p:nvPr>
            <p:ph type="ctrTitle" hasCustomPrompt="1"/>
          </p:nvPr>
        </p:nvSpPr>
        <p:spPr>
          <a:xfrm>
            <a:off x="228600" y="5029200"/>
            <a:ext cx="5181600" cy="990599"/>
          </a:xfrm>
          <a:prstGeom prst="rect">
            <a:avLst/>
          </a:prstGeom>
        </p:spPr>
        <p:txBody>
          <a:bodyPr anchor="b" anchorCtr="0"/>
          <a:lstStyle>
            <a:lvl1pPr algn="l">
              <a:defRPr sz="2400" baseline="0">
                <a:solidFill>
                  <a:schemeClr val="bg1"/>
                </a:solidFill>
              </a:defRPr>
            </a:lvl1pPr>
          </a:lstStyle>
          <a:p>
            <a:r>
              <a:rPr lang="en-US" dirty="0"/>
              <a:t>Title Slide – With Photo</a:t>
            </a:r>
          </a:p>
        </p:txBody>
      </p:sp>
      <p:sp>
        <p:nvSpPr>
          <p:cNvPr id="10" name="Text Placeholder 5"/>
          <p:cNvSpPr>
            <a:spLocks noGrp="1"/>
          </p:cNvSpPr>
          <p:nvPr>
            <p:ph type="body" sz="quarter" idx="10" hasCustomPrompt="1"/>
          </p:nvPr>
        </p:nvSpPr>
        <p:spPr>
          <a:xfrm>
            <a:off x="228600" y="6080760"/>
            <a:ext cx="5181600" cy="381000"/>
          </a:xfrm>
          <a:prstGeom prst="rect">
            <a:avLst/>
          </a:prstGeom>
        </p:spPr>
        <p:txBody>
          <a:bodyPr>
            <a:noAutofit/>
          </a:bodyPr>
          <a:lstStyle>
            <a:lvl1pPr marL="0" indent="0">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Presenter Name | Date</a:t>
            </a:r>
          </a:p>
        </p:txBody>
      </p:sp>
      <p:pic>
        <p:nvPicPr>
          <p:cNvPr id="12" name="image5.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82704" y="5163356"/>
            <a:ext cx="2502311" cy="1219201"/>
          </a:xfrm>
          <a:prstGeom prst="rect">
            <a:avLst/>
          </a:prstGeom>
          <a:ln w="12700">
            <a:miter lim="400000"/>
          </a:ln>
        </p:spPr>
      </p:pic>
      <p:sp>
        <p:nvSpPr>
          <p:cNvPr id="14" name="Text Placeholder 6"/>
          <p:cNvSpPr txBox="1">
            <a:spLocks/>
          </p:cNvSpPr>
          <p:nvPr userDrawn="1"/>
        </p:nvSpPr>
        <p:spPr>
          <a:xfrm>
            <a:off x="5715000" y="6583680"/>
            <a:ext cx="3191161" cy="2286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457200" rtl="0" eaLnBrk="1" fontAlgn="auto" latinLnBrk="0" hangingPunct="1">
              <a:lnSpc>
                <a:spcPct val="100000"/>
              </a:lnSpc>
              <a:spcBef>
                <a:spcPct val="20000"/>
              </a:spcBef>
              <a:spcAft>
                <a:spcPts val="0"/>
              </a:spcAft>
              <a:buClrTx/>
              <a:buSzTx/>
              <a:buFont typeface="Arial"/>
              <a:buNone/>
              <a:tabLst/>
              <a:defRPr/>
            </a:pPr>
            <a:r>
              <a:rPr lang="en-US" sz="600" kern="1200" dirty="0">
                <a:solidFill>
                  <a:schemeClr val="accent2">
                    <a:lumMod val="40000"/>
                    <a:lumOff val="60000"/>
                  </a:schemeClr>
                </a:solidFill>
                <a:latin typeface="+mj-lt"/>
                <a:ea typeface="+mn-ea"/>
                <a:cs typeface="+mn-cs"/>
              </a:rPr>
              <a:t>©2020 ARTHUR J. GALLAGHER &amp; CO. </a:t>
            </a:r>
          </a:p>
        </p:txBody>
      </p:sp>
    </p:spTree>
    <p:extLst>
      <p:ext uri="{BB962C8B-B14F-4D97-AF65-F5344CB8AC3E}">
        <p14:creationId xmlns:p14="http://schemas.microsoft.com/office/powerpoint/2010/main" val="3116177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ver w Photo 2">
    <p:spTree>
      <p:nvGrpSpPr>
        <p:cNvPr id="1" name=""/>
        <p:cNvGrpSpPr/>
        <p:nvPr/>
      </p:nvGrpSpPr>
      <p:grpSpPr>
        <a:xfrm>
          <a:off x="0" y="0"/>
          <a:ext cx="0" cy="0"/>
          <a:chOff x="0" y="0"/>
          <a:chExt cx="0" cy="0"/>
        </a:xfrm>
      </p:grpSpPr>
      <p:sp>
        <p:nvSpPr>
          <p:cNvPr id="7" name="Rectangle 6"/>
          <p:cNvSpPr/>
          <p:nvPr userDrawn="1"/>
        </p:nvSpPr>
        <p:spPr>
          <a:xfrm>
            <a:off x="0" y="3616779"/>
            <a:ext cx="9144000" cy="3247115"/>
          </a:xfrm>
          <a:prstGeom prst="rect">
            <a:avLst/>
          </a:prstGeom>
          <a:blipFill>
            <a:blip r:embed="rId2">
              <a:alphaModFix amt="90000"/>
            </a:blip>
            <a:srcRect/>
            <a:stretch>
              <a:fillRect t="-111750"/>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228600" y="5288975"/>
            <a:ext cx="4754880" cy="1005840"/>
          </a:xfrm>
          <a:prstGeom prst="rect">
            <a:avLst/>
          </a:prstGeom>
        </p:spPr>
        <p:txBody>
          <a:bodyPr anchor="b" anchorCtr="0">
            <a:normAutofit/>
          </a:bodyPr>
          <a:lstStyle>
            <a:lvl1pPr algn="l">
              <a:lnSpc>
                <a:spcPts val="4300"/>
              </a:lnSpc>
              <a:spcBef>
                <a:spcPts val="0"/>
              </a:spcBef>
              <a:defRPr sz="2400" cap="none">
                <a:solidFill>
                  <a:schemeClr val="bg1"/>
                </a:solidFill>
              </a:defRPr>
            </a:lvl1pPr>
          </a:lstStyle>
          <a:p>
            <a:r>
              <a:rPr lang="en-US" dirty="0"/>
              <a:t>Title Slide</a:t>
            </a:r>
          </a:p>
        </p:txBody>
      </p:sp>
      <p:sp>
        <p:nvSpPr>
          <p:cNvPr id="3" name="Subtitle 2"/>
          <p:cNvSpPr>
            <a:spLocks noGrp="1"/>
          </p:cNvSpPr>
          <p:nvPr>
            <p:ph type="subTitle" idx="1" hasCustomPrompt="1"/>
          </p:nvPr>
        </p:nvSpPr>
        <p:spPr>
          <a:xfrm>
            <a:off x="228600" y="6340535"/>
            <a:ext cx="4754880" cy="386940"/>
          </a:xfrm>
          <a:prstGeom prst="rect">
            <a:avLst/>
          </a:prstGeom>
        </p:spPr>
        <p:txBody>
          <a:bodyPr>
            <a:noAutofit/>
          </a:bodyPr>
          <a:lstStyle>
            <a:lvl1pPr marL="0" indent="0" algn="l">
              <a:buNone/>
              <a:defRPr sz="1600"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Presenter name  |  Date</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54401" y="5706324"/>
            <a:ext cx="2651760" cy="875486"/>
          </a:xfrm>
          <a:prstGeom prst="rect">
            <a:avLst/>
          </a:prstGeom>
        </p:spPr>
      </p:pic>
      <p:sp>
        <p:nvSpPr>
          <p:cNvPr id="9" name="Text Placeholder 6"/>
          <p:cNvSpPr txBox="1">
            <a:spLocks/>
          </p:cNvSpPr>
          <p:nvPr userDrawn="1"/>
        </p:nvSpPr>
        <p:spPr>
          <a:xfrm>
            <a:off x="5715000" y="6583680"/>
            <a:ext cx="3191161" cy="2286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457200" rtl="0" eaLnBrk="1" fontAlgn="auto" latinLnBrk="0" hangingPunct="1">
              <a:lnSpc>
                <a:spcPct val="100000"/>
              </a:lnSpc>
              <a:spcBef>
                <a:spcPct val="20000"/>
              </a:spcBef>
              <a:spcAft>
                <a:spcPts val="0"/>
              </a:spcAft>
              <a:buClrTx/>
              <a:buSzTx/>
              <a:buFont typeface="Arial"/>
              <a:buNone/>
              <a:tabLst/>
              <a:defRPr/>
            </a:pPr>
            <a:r>
              <a:rPr lang="en-US" sz="600" kern="1200" dirty="0">
                <a:solidFill>
                  <a:schemeClr val="accent2">
                    <a:lumMod val="40000"/>
                    <a:lumOff val="60000"/>
                  </a:schemeClr>
                </a:solidFill>
                <a:latin typeface="+mj-lt"/>
                <a:ea typeface="+mn-ea"/>
                <a:cs typeface="+mn-cs"/>
              </a:rPr>
              <a:t>©2020 ARTHUR J. GALLAGHER &amp; CO. </a:t>
            </a:r>
          </a:p>
        </p:txBody>
      </p:sp>
    </p:spTree>
    <p:extLst>
      <p:ext uri="{BB962C8B-B14F-4D97-AF65-F5344CB8AC3E}">
        <p14:creationId xmlns:p14="http://schemas.microsoft.com/office/powerpoint/2010/main" val="532532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644845"/>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2034939"/>
            <a:ext cx="8229600" cy="4091223"/>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57200" y="6291698"/>
            <a:ext cx="4146368" cy="365125"/>
          </a:xfrm>
          <a:prstGeom prst="rect">
            <a:avLst/>
          </a:prstGeom>
        </p:spPr>
        <p:txBody>
          <a:bodyPr/>
          <a:lstStyle/>
          <a:p>
            <a:endParaRPr lang="en-US" dirty="0">
              <a:solidFill>
                <a:srgbClr val="00263E">
                  <a:tint val="75000"/>
                </a:srgbClr>
              </a:solidFill>
            </a:endParaRPr>
          </a:p>
        </p:txBody>
      </p:sp>
      <p:sp>
        <p:nvSpPr>
          <p:cNvPr id="6" name="Slide Number Placeholder 5"/>
          <p:cNvSpPr>
            <a:spLocks noGrp="1"/>
          </p:cNvSpPr>
          <p:nvPr>
            <p:ph type="sldNum" sz="quarter" idx="12"/>
          </p:nvPr>
        </p:nvSpPr>
        <p:spPr>
          <a:xfrm>
            <a:off x="8362909" y="6356350"/>
            <a:ext cx="323890" cy="365125"/>
          </a:xfrm>
          <a:prstGeom prst="rect">
            <a:avLst/>
          </a:prstGeom>
        </p:spPr>
        <p:txBody>
          <a:bodyPr/>
          <a:lstStyle/>
          <a:p>
            <a:fld id="{21AD668D-0247-144D-B5E3-BB8B09021D3D}" type="slidenum">
              <a:rPr lang="en-US" smtClean="0"/>
              <a:pPr/>
              <a:t>‹#›</a:t>
            </a:fld>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 y="6778491"/>
            <a:ext cx="9143943" cy="79247"/>
          </a:xfrm>
          <a:prstGeom prst="rect">
            <a:avLst/>
          </a:prstGeom>
        </p:spPr>
      </p:pic>
    </p:spTree>
    <p:extLst>
      <p:ext uri="{BB962C8B-B14F-4D97-AF65-F5344CB8AC3E}">
        <p14:creationId xmlns:p14="http://schemas.microsoft.com/office/powerpoint/2010/main" val="2064113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over w Photo 3">
    <p:spTree>
      <p:nvGrpSpPr>
        <p:cNvPr id="1" name=""/>
        <p:cNvGrpSpPr/>
        <p:nvPr/>
      </p:nvGrpSpPr>
      <p:grpSpPr>
        <a:xfrm>
          <a:off x="0" y="0"/>
          <a:ext cx="0" cy="0"/>
          <a:chOff x="0" y="0"/>
          <a:chExt cx="0" cy="0"/>
        </a:xfrm>
      </p:grpSpPr>
      <p:sp>
        <p:nvSpPr>
          <p:cNvPr id="8" name="Rectangle 7"/>
          <p:cNvSpPr>
            <a:spLocks noChangeAspect="1"/>
          </p:cNvSpPr>
          <p:nvPr userDrawn="1"/>
        </p:nvSpPr>
        <p:spPr>
          <a:xfrm>
            <a:off x="0" y="-10392"/>
            <a:ext cx="7503952" cy="7531891"/>
          </a:xfrm>
          <a:prstGeom prst="rect">
            <a:avLst/>
          </a:prstGeom>
          <a:blipFill>
            <a:blip r:embed="rId2">
              <a:alphaModFix amt="90000"/>
            </a:blip>
            <a:srcRect/>
            <a:stretch>
              <a:fillRect l="-22" r="-33775"/>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228600" y="1856453"/>
            <a:ext cx="2651760" cy="1428389"/>
          </a:xfrm>
          <a:prstGeom prst="rect">
            <a:avLst/>
          </a:prstGeom>
        </p:spPr>
        <p:txBody>
          <a:bodyPr anchor="b" anchorCtr="0">
            <a:normAutofit/>
          </a:bodyPr>
          <a:lstStyle>
            <a:lvl1pPr algn="l">
              <a:lnSpc>
                <a:spcPts val="4300"/>
              </a:lnSpc>
              <a:spcBef>
                <a:spcPts val="0"/>
              </a:spcBef>
              <a:defRPr sz="2400" cap="none" baseline="0">
                <a:solidFill>
                  <a:schemeClr val="bg1"/>
                </a:solidFill>
              </a:defRPr>
            </a:lvl1pPr>
          </a:lstStyle>
          <a:p>
            <a:r>
              <a:rPr lang="en-US" dirty="0"/>
              <a:t>Title Slide</a:t>
            </a:r>
          </a:p>
        </p:txBody>
      </p:sp>
      <p:sp>
        <p:nvSpPr>
          <p:cNvPr id="3" name="Subtitle 2"/>
          <p:cNvSpPr>
            <a:spLocks noGrp="1"/>
          </p:cNvSpPr>
          <p:nvPr>
            <p:ph type="subTitle" idx="1" hasCustomPrompt="1"/>
          </p:nvPr>
        </p:nvSpPr>
        <p:spPr>
          <a:xfrm>
            <a:off x="228600" y="3291840"/>
            <a:ext cx="2651760" cy="731520"/>
          </a:xfrm>
          <a:prstGeom prst="rect">
            <a:avLst/>
          </a:prstGeom>
        </p:spPr>
        <p:txBody>
          <a:bodyPr>
            <a:noAutofit/>
          </a:bodyPr>
          <a:lstStyle>
            <a:lvl1pPr marL="0" indent="0" algn="l">
              <a:buNone/>
              <a:defRPr sz="1600"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Presenter name</a:t>
            </a:r>
          </a:p>
          <a:p>
            <a:r>
              <a:rPr lang="en-US" dirty="0"/>
              <a:t>Date </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5100" y="5681225"/>
            <a:ext cx="2853596" cy="942122"/>
          </a:xfrm>
          <a:prstGeom prst="rect">
            <a:avLst/>
          </a:prstGeom>
        </p:spPr>
      </p:pic>
      <p:sp>
        <p:nvSpPr>
          <p:cNvPr id="10" name="Text Placeholder 6"/>
          <p:cNvSpPr txBox="1">
            <a:spLocks/>
          </p:cNvSpPr>
          <p:nvPr userDrawn="1"/>
        </p:nvSpPr>
        <p:spPr>
          <a:xfrm>
            <a:off x="228600" y="6583680"/>
            <a:ext cx="3191161" cy="2286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l" defTabSz="457200" rtl="0" eaLnBrk="1" fontAlgn="auto" latinLnBrk="0" hangingPunct="1">
              <a:lnSpc>
                <a:spcPct val="100000"/>
              </a:lnSpc>
              <a:spcBef>
                <a:spcPct val="20000"/>
              </a:spcBef>
              <a:spcAft>
                <a:spcPts val="0"/>
              </a:spcAft>
              <a:buClrTx/>
              <a:buSzTx/>
              <a:buFont typeface="Arial"/>
              <a:buNone/>
              <a:tabLst/>
              <a:defRPr/>
            </a:pPr>
            <a:r>
              <a:rPr lang="en-US" sz="600" kern="1200" dirty="0">
                <a:solidFill>
                  <a:schemeClr val="accent2">
                    <a:lumMod val="40000"/>
                    <a:lumOff val="60000"/>
                  </a:schemeClr>
                </a:solidFill>
                <a:latin typeface="+mj-lt"/>
                <a:ea typeface="+mn-ea"/>
                <a:cs typeface="+mn-cs"/>
              </a:rPr>
              <a:t>©2020 ARTHUR J. GALLAGHER &amp; CO. </a:t>
            </a:r>
          </a:p>
        </p:txBody>
      </p:sp>
    </p:spTree>
    <p:extLst>
      <p:ext uri="{BB962C8B-B14F-4D97-AF65-F5344CB8AC3E}">
        <p14:creationId xmlns:p14="http://schemas.microsoft.com/office/powerpoint/2010/main" val="1099023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over Text Only">
    <p:spTree>
      <p:nvGrpSpPr>
        <p:cNvPr id="1" name=""/>
        <p:cNvGrpSpPr/>
        <p:nvPr/>
      </p:nvGrpSpPr>
      <p:grpSpPr>
        <a:xfrm>
          <a:off x="0" y="0"/>
          <a:ext cx="0" cy="0"/>
          <a:chOff x="0" y="0"/>
          <a:chExt cx="0" cy="0"/>
        </a:xfrm>
      </p:grpSpPr>
      <p:sp>
        <p:nvSpPr>
          <p:cNvPr id="9" name="Rectangle 8"/>
          <p:cNvSpPr/>
          <p:nvPr userDrawn="1"/>
        </p:nvSpPr>
        <p:spPr>
          <a:xfrm>
            <a:off x="0" y="1959428"/>
            <a:ext cx="9144000" cy="4913661"/>
          </a:xfrm>
          <a:prstGeom prst="rect">
            <a:avLst/>
          </a:prstGeom>
          <a:blipFill dpi="0" rotWithShape="1">
            <a:blip r:embed="rId2">
              <a:alphaModFix amt="90000"/>
            </a:blip>
            <a:srcRect/>
            <a:stretch>
              <a:fillRect t="-40399"/>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1"/>
          <p:cNvSpPr>
            <a:spLocks noGrp="1"/>
          </p:cNvSpPr>
          <p:nvPr>
            <p:ph type="ctrTitle" hasCustomPrompt="1"/>
          </p:nvPr>
        </p:nvSpPr>
        <p:spPr>
          <a:xfrm>
            <a:off x="228600" y="457200"/>
            <a:ext cx="5181600" cy="990599"/>
          </a:xfrm>
          <a:prstGeom prst="rect">
            <a:avLst/>
          </a:prstGeom>
        </p:spPr>
        <p:txBody>
          <a:bodyPr anchor="b" anchorCtr="0"/>
          <a:lstStyle>
            <a:lvl1pPr algn="l">
              <a:defRPr sz="2400" baseline="0">
                <a:solidFill>
                  <a:schemeClr val="accent1"/>
                </a:solidFill>
              </a:defRPr>
            </a:lvl1pPr>
          </a:lstStyle>
          <a:p>
            <a:r>
              <a:rPr lang="en-US" dirty="0"/>
              <a:t>Title Slide – text only</a:t>
            </a:r>
          </a:p>
        </p:txBody>
      </p:sp>
      <p:sp>
        <p:nvSpPr>
          <p:cNvPr id="10" name="Text Placeholder 5"/>
          <p:cNvSpPr>
            <a:spLocks noGrp="1"/>
          </p:cNvSpPr>
          <p:nvPr>
            <p:ph type="body" sz="quarter" idx="10" hasCustomPrompt="1"/>
          </p:nvPr>
        </p:nvSpPr>
        <p:spPr>
          <a:xfrm>
            <a:off x="228600" y="1554480"/>
            <a:ext cx="5181600" cy="381000"/>
          </a:xfrm>
          <a:prstGeom prst="rect">
            <a:avLst/>
          </a:prstGeom>
        </p:spPr>
        <p:txBody>
          <a:bodyPr>
            <a:noAutofit/>
          </a:bodyPr>
          <a:lstStyle>
            <a:lvl1pPr marL="0" indent="0">
              <a:buNone/>
              <a:defRPr sz="160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Presenter Name | Date</a:t>
            </a:r>
          </a:p>
        </p:txBody>
      </p:sp>
      <p:pic>
        <p:nvPicPr>
          <p:cNvPr id="12" name="image5.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82704" y="5163356"/>
            <a:ext cx="2502311" cy="1219201"/>
          </a:xfrm>
          <a:prstGeom prst="rect">
            <a:avLst/>
          </a:prstGeom>
          <a:ln w="12700">
            <a:miter lim="400000"/>
          </a:ln>
        </p:spPr>
      </p:pic>
      <p:sp>
        <p:nvSpPr>
          <p:cNvPr id="7" name="Text Placeholder 6"/>
          <p:cNvSpPr txBox="1">
            <a:spLocks/>
          </p:cNvSpPr>
          <p:nvPr userDrawn="1"/>
        </p:nvSpPr>
        <p:spPr>
          <a:xfrm>
            <a:off x="5715000" y="6583680"/>
            <a:ext cx="3191161" cy="2286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457200" rtl="0" eaLnBrk="1" fontAlgn="auto" latinLnBrk="0" hangingPunct="1">
              <a:lnSpc>
                <a:spcPct val="100000"/>
              </a:lnSpc>
              <a:spcBef>
                <a:spcPct val="20000"/>
              </a:spcBef>
              <a:spcAft>
                <a:spcPts val="0"/>
              </a:spcAft>
              <a:buClrTx/>
              <a:buSzTx/>
              <a:buFont typeface="Arial"/>
              <a:buNone/>
              <a:tabLst/>
              <a:defRPr/>
            </a:pPr>
            <a:r>
              <a:rPr lang="en-US" sz="600" kern="1200" dirty="0">
                <a:solidFill>
                  <a:schemeClr val="accent2">
                    <a:lumMod val="40000"/>
                    <a:lumOff val="60000"/>
                  </a:schemeClr>
                </a:solidFill>
                <a:latin typeface="+mj-lt"/>
                <a:ea typeface="+mn-ea"/>
                <a:cs typeface="+mn-cs"/>
              </a:rPr>
              <a:t>©2020 ARTHUR J. GALLAGHER &amp; CO. </a:t>
            </a:r>
          </a:p>
        </p:txBody>
      </p:sp>
    </p:spTree>
    <p:extLst>
      <p:ext uri="{BB962C8B-B14F-4D97-AF65-F5344CB8AC3E}">
        <p14:creationId xmlns:p14="http://schemas.microsoft.com/office/powerpoint/2010/main" val="1496906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hank You -Closing w Photo">
    <p:spTree>
      <p:nvGrpSpPr>
        <p:cNvPr id="1" name=""/>
        <p:cNvGrpSpPr/>
        <p:nvPr/>
      </p:nvGrpSpPr>
      <p:grpSpPr>
        <a:xfrm>
          <a:off x="0" y="0"/>
          <a:ext cx="0" cy="0"/>
          <a:chOff x="0" y="0"/>
          <a:chExt cx="0" cy="0"/>
        </a:xfrm>
      </p:grpSpPr>
      <p:sp>
        <p:nvSpPr>
          <p:cNvPr id="11" name="Rectangle 10"/>
          <p:cNvSpPr>
            <a:spLocks noChangeAspect="1"/>
          </p:cNvSpPr>
          <p:nvPr userDrawn="1"/>
        </p:nvSpPr>
        <p:spPr>
          <a:xfrm>
            <a:off x="0" y="-10391"/>
            <a:ext cx="8205107" cy="6867144"/>
          </a:xfrm>
          <a:prstGeom prst="rect">
            <a:avLst/>
          </a:prstGeom>
          <a:blipFill>
            <a:blip r:embed="rId2">
              <a:alphaModFix amt="90000"/>
            </a:blip>
            <a:srcRect/>
            <a:stretch>
              <a:fillRect l="-19" r="-11545"/>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228600" y="1856453"/>
            <a:ext cx="2651760" cy="914400"/>
          </a:xfrm>
          <a:prstGeom prst="rect">
            <a:avLst/>
          </a:prstGeom>
        </p:spPr>
        <p:txBody>
          <a:bodyPr anchor="b" anchorCtr="0">
            <a:normAutofit/>
          </a:bodyPr>
          <a:lstStyle>
            <a:lvl1pPr algn="l">
              <a:lnSpc>
                <a:spcPts val="4300"/>
              </a:lnSpc>
              <a:spcBef>
                <a:spcPts val="0"/>
              </a:spcBef>
              <a:defRPr sz="2400" cap="none" baseline="0">
                <a:solidFill>
                  <a:schemeClr val="bg1"/>
                </a:solidFill>
              </a:defRPr>
            </a:lvl1pPr>
          </a:lstStyle>
          <a:p>
            <a:r>
              <a:rPr lang="en-US" dirty="0"/>
              <a:t>Thank you!</a:t>
            </a:r>
          </a:p>
        </p:txBody>
      </p:sp>
      <p:sp>
        <p:nvSpPr>
          <p:cNvPr id="3" name="Subtitle 2"/>
          <p:cNvSpPr>
            <a:spLocks noGrp="1"/>
          </p:cNvSpPr>
          <p:nvPr>
            <p:ph type="subTitle" idx="1" hasCustomPrompt="1"/>
          </p:nvPr>
        </p:nvSpPr>
        <p:spPr>
          <a:xfrm>
            <a:off x="228600" y="2834640"/>
            <a:ext cx="2743200" cy="731520"/>
          </a:xfrm>
          <a:prstGeom prst="rect">
            <a:avLst/>
          </a:prstGeom>
        </p:spPr>
        <p:txBody>
          <a:bodyPr>
            <a:noAutofit/>
          </a:bodyPr>
          <a:lstStyle>
            <a:lvl1pPr marL="0" indent="0" algn="l">
              <a:spcAft>
                <a:spcPts val="0"/>
              </a:spcAft>
              <a:buNone/>
              <a:defRPr sz="1200"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Name</a:t>
            </a:r>
          </a:p>
          <a:p>
            <a:r>
              <a:rPr lang="en-US" dirty="0"/>
              <a:t>Contact #</a:t>
            </a:r>
          </a:p>
          <a:p>
            <a:r>
              <a:rPr lang="en-US" dirty="0"/>
              <a:t>Email</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5100" y="5681225"/>
            <a:ext cx="2853596" cy="942122"/>
          </a:xfrm>
          <a:prstGeom prst="rect">
            <a:avLst/>
          </a:prstGeom>
        </p:spPr>
      </p:pic>
      <p:sp>
        <p:nvSpPr>
          <p:cNvPr id="10" name="Text Placeholder 6"/>
          <p:cNvSpPr txBox="1">
            <a:spLocks/>
          </p:cNvSpPr>
          <p:nvPr userDrawn="1"/>
        </p:nvSpPr>
        <p:spPr>
          <a:xfrm>
            <a:off x="228600" y="6583680"/>
            <a:ext cx="3191161" cy="2286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l" defTabSz="457200" rtl="0" eaLnBrk="1" fontAlgn="auto" latinLnBrk="0" hangingPunct="1">
              <a:lnSpc>
                <a:spcPct val="100000"/>
              </a:lnSpc>
              <a:spcBef>
                <a:spcPct val="20000"/>
              </a:spcBef>
              <a:spcAft>
                <a:spcPts val="0"/>
              </a:spcAft>
              <a:buClrTx/>
              <a:buSzTx/>
              <a:buFont typeface="Arial"/>
              <a:buNone/>
              <a:tabLst/>
              <a:defRPr/>
            </a:pPr>
            <a:r>
              <a:rPr lang="en-US" sz="600" kern="1200" dirty="0">
                <a:solidFill>
                  <a:schemeClr val="accent2">
                    <a:lumMod val="40000"/>
                    <a:lumOff val="60000"/>
                  </a:schemeClr>
                </a:solidFill>
                <a:latin typeface="+mj-lt"/>
                <a:ea typeface="+mn-ea"/>
                <a:cs typeface="+mn-cs"/>
              </a:rPr>
              <a:t>©2020 ARTHUR J. GALLAGHER &amp; CO. </a:t>
            </a:r>
          </a:p>
        </p:txBody>
      </p:sp>
      <p:sp>
        <p:nvSpPr>
          <p:cNvPr id="13" name="Text Placeholder 12"/>
          <p:cNvSpPr>
            <a:spLocks noGrp="1"/>
          </p:cNvSpPr>
          <p:nvPr>
            <p:ph type="body" sz="quarter" idx="10"/>
          </p:nvPr>
        </p:nvSpPr>
        <p:spPr>
          <a:xfrm>
            <a:off x="228600" y="3615747"/>
            <a:ext cx="2743200" cy="800100"/>
          </a:xfrm>
        </p:spPr>
        <p:txBody>
          <a:bodyPr>
            <a:noAutofit/>
          </a:bodyPr>
          <a:lstStyle>
            <a:lvl1pPr marL="0" indent="0">
              <a:spcAft>
                <a:spcPts val="0"/>
              </a:spcAft>
              <a:buNone/>
              <a:defRPr sz="1200">
                <a:solidFill>
                  <a:schemeClr val="bg1"/>
                </a:solidFill>
              </a:defRPr>
            </a:lvl1pPr>
            <a:lvl2pPr marL="231775" indent="0">
              <a:buNone/>
              <a:defRPr sz="1600">
                <a:solidFill>
                  <a:schemeClr val="bg1"/>
                </a:solidFill>
              </a:defRPr>
            </a:lvl2pPr>
            <a:lvl3pPr marL="454025" indent="0">
              <a:buNone/>
              <a:defRPr sz="1600">
                <a:solidFill>
                  <a:schemeClr val="bg1"/>
                </a:solidFill>
              </a:defRPr>
            </a:lvl3pPr>
            <a:lvl4pPr marL="690562" indent="0">
              <a:buNone/>
              <a:defRPr sz="1600">
                <a:solidFill>
                  <a:schemeClr val="bg1"/>
                </a:solidFill>
              </a:defRPr>
            </a:lvl4pPr>
            <a:lvl5pPr marL="919162" indent="0">
              <a:buNone/>
              <a:defRPr sz="1600">
                <a:solidFill>
                  <a:schemeClr val="bg1"/>
                </a:solidFill>
              </a:defRPr>
            </a:lvl5pPr>
          </a:lstStyle>
          <a:p>
            <a:pPr lvl="0"/>
            <a:endParaRPr lang="en-US" dirty="0"/>
          </a:p>
        </p:txBody>
      </p:sp>
    </p:spTree>
    <p:extLst>
      <p:ext uri="{BB962C8B-B14F-4D97-AF65-F5344CB8AC3E}">
        <p14:creationId xmlns:p14="http://schemas.microsoft.com/office/powerpoint/2010/main" val="2890808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hank you Text Only">
    <p:spTree>
      <p:nvGrpSpPr>
        <p:cNvPr id="1" name=""/>
        <p:cNvGrpSpPr/>
        <p:nvPr/>
      </p:nvGrpSpPr>
      <p:grpSpPr>
        <a:xfrm>
          <a:off x="0" y="0"/>
          <a:ext cx="0" cy="0"/>
          <a:chOff x="0" y="0"/>
          <a:chExt cx="0" cy="0"/>
        </a:xfrm>
      </p:grpSpPr>
      <p:sp>
        <p:nvSpPr>
          <p:cNvPr id="9" name="Rectangle 8"/>
          <p:cNvSpPr/>
          <p:nvPr userDrawn="1"/>
        </p:nvSpPr>
        <p:spPr>
          <a:xfrm>
            <a:off x="0" y="1298122"/>
            <a:ext cx="9144000" cy="5576078"/>
          </a:xfrm>
          <a:prstGeom prst="rect">
            <a:avLst/>
          </a:prstGeom>
          <a:blipFill dpi="0" rotWithShape="1">
            <a:blip r:embed="rId2">
              <a:alphaModFix amt="90000"/>
            </a:blip>
            <a:srcRect/>
            <a:stretch>
              <a:fillRect t="-23457"/>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1"/>
          <p:cNvSpPr>
            <a:spLocks noGrp="1"/>
          </p:cNvSpPr>
          <p:nvPr>
            <p:ph type="ctrTitle" hasCustomPrompt="1"/>
          </p:nvPr>
        </p:nvSpPr>
        <p:spPr>
          <a:xfrm>
            <a:off x="228600" y="457200"/>
            <a:ext cx="5181600" cy="990599"/>
          </a:xfrm>
          <a:prstGeom prst="rect">
            <a:avLst/>
          </a:prstGeom>
        </p:spPr>
        <p:txBody>
          <a:bodyPr anchor="b" anchorCtr="0"/>
          <a:lstStyle>
            <a:lvl1pPr algn="l">
              <a:defRPr sz="2400" baseline="0">
                <a:solidFill>
                  <a:schemeClr val="accent1"/>
                </a:solidFill>
              </a:defRPr>
            </a:lvl1pPr>
          </a:lstStyle>
          <a:p>
            <a:r>
              <a:rPr lang="en-US" dirty="0"/>
              <a:t>Thank you!</a:t>
            </a:r>
          </a:p>
        </p:txBody>
      </p:sp>
      <p:pic>
        <p:nvPicPr>
          <p:cNvPr id="12" name="image5.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82704" y="5163356"/>
            <a:ext cx="2502311" cy="1219201"/>
          </a:xfrm>
          <a:prstGeom prst="rect">
            <a:avLst/>
          </a:prstGeom>
          <a:ln w="12700">
            <a:miter lim="400000"/>
          </a:ln>
        </p:spPr>
      </p:pic>
      <p:sp>
        <p:nvSpPr>
          <p:cNvPr id="14" name="Text Placeholder 6"/>
          <p:cNvSpPr txBox="1">
            <a:spLocks/>
          </p:cNvSpPr>
          <p:nvPr userDrawn="1"/>
        </p:nvSpPr>
        <p:spPr>
          <a:xfrm>
            <a:off x="5715000" y="6583680"/>
            <a:ext cx="3191161" cy="2286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457200" rtl="0" eaLnBrk="1" fontAlgn="auto" latinLnBrk="0" hangingPunct="1">
              <a:lnSpc>
                <a:spcPct val="100000"/>
              </a:lnSpc>
              <a:spcBef>
                <a:spcPct val="20000"/>
              </a:spcBef>
              <a:spcAft>
                <a:spcPts val="0"/>
              </a:spcAft>
              <a:buClrTx/>
              <a:buSzTx/>
              <a:buFont typeface="Arial"/>
              <a:buNone/>
              <a:tabLst/>
              <a:defRPr/>
            </a:pPr>
            <a:r>
              <a:rPr lang="en-US" sz="600" kern="1200" dirty="0">
                <a:solidFill>
                  <a:schemeClr val="accent2">
                    <a:lumMod val="40000"/>
                    <a:lumOff val="60000"/>
                  </a:schemeClr>
                </a:solidFill>
                <a:latin typeface="+mj-lt"/>
                <a:ea typeface="+mn-ea"/>
                <a:cs typeface="+mn-cs"/>
              </a:rPr>
              <a:t>©2020 ARTHUR J. GALLAGHER &amp; CO. </a:t>
            </a:r>
          </a:p>
        </p:txBody>
      </p:sp>
      <p:sp>
        <p:nvSpPr>
          <p:cNvPr id="7" name="Subtitle 2"/>
          <p:cNvSpPr>
            <a:spLocks noGrp="1"/>
          </p:cNvSpPr>
          <p:nvPr>
            <p:ph type="subTitle" idx="1" hasCustomPrompt="1"/>
          </p:nvPr>
        </p:nvSpPr>
        <p:spPr>
          <a:xfrm>
            <a:off x="228600" y="5120637"/>
            <a:ext cx="2743200" cy="731520"/>
          </a:xfrm>
          <a:prstGeom prst="rect">
            <a:avLst/>
          </a:prstGeom>
        </p:spPr>
        <p:txBody>
          <a:bodyPr>
            <a:noAutofit/>
          </a:bodyPr>
          <a:lstStyle>
            <a:lvl1pPr marL="0" indent="0" algn="l">
              <a:spcAft>
                <a:spcPts val="0"/>
              </a:spcAft>
              <a:buNone/>
              <a:defRPr sz="1200"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Name</a:t>
            </a:r>
          </a:p>
          <a:p>
            <a:r>
              <a:rPr lang="en-US" dirty="0"/>
              <a:t>Contact #</a:t>
            </a:r>
          </a:p>
          <a:p>
            <a:r>
              <a:rPr lang="en-US" dirty="0"/>
              <a:t>Email</a:t>
            </a:r>
          </a:p>
        </p:txBody>
      </p:sp>
      <p:sp>
        <p:nvSpPr>
          <p:cNvPr id="11" name="Text Placeholder 12"/>
          <p:cNvSpPr>
            <a:spLocks noGrp="1"/>
          </p:cNvSpPr>
          <p:nvPr>
            <p:ph type="body" sz="quarter" idx="10"/>
          </p:nvPr>
        </p:nvSpPr>
        <p:spPr>
          <a:xfrm>
            <a:off x="228600" y="5897880"/>
            <a:ext cx="2743200" cy="800100"/>
          </a:xfrm>
        </p:spPr>
        <p:txBody>
          <a:bodyPr>
            <a:noAutofit/>
          </a:bodyPr>
          <a:lstStyle>
            <a:lvl1pPr marL="0" indent="0">
              <a:spcAft>
                <a:spcPts val="0"/>
              </a:spcAft>
              <a:buNone/>
              <a:defRPr sz="1200">
                <a:solidFill>
                  <a:schemeClr val="bg1"/>
                </a:solidFill>
              </a:defRPr>
            </a:lvl1pPr>
            <a:lvl2pPr marL="231775" indent="0">
              <a:buNone/>
              <a:defRPr sz="1600">
                <a:solidFill>
                  <a:schemeClr val="bg1"/>
                </a:solidFill>
              </a:defRPr>
            </a:lvl2pPr>
            <a:lvl3pPr marL="454025" indent="0">
              <a:buNone/>
              <a:defRPr sz="1600">
                <a:solidFill>
                  <a:schemeClr val="bg1"/>
                </a:solidFill>
              </a:defRPr>
            </a:lvl3pPr>
            <a:lvl4pPr marL="690562" indent="0">
              <a:buNone/>
              <a:defRPr sz="1600">
                <a:solidFill>
                  <a:schemeClr val="bg1"/>
                </a:solidFill>
              </a:defRPr>
            </a:lvl4pPr>
            <a:lvl5pPr marL="919162" indent="0">
              <a:buNone/>
              <a:defRPr sz="1600">
                <a:solidFill>
                  <a:schemeClr val="bg1"/>
                </a:solidFill>
              </a:defRPr>
            </a:lvl5pPr>
          </a:lstStyle>
          <a:p>
            <a:pPr lvl="0"/>
            <a:endParaRPr lang="en-US" dirty="0"/>
          </a:p>
        </p:txBody>
      </p:sp>
    </p:spTree>
    <p:extLst>
      <p:ext uri="{BB962C8B-B14F-4D97-AF65-F5344CB8AC3E}">
        <p14:creationId xmlns:p14="http://schemas.microsoft.com/office/powerpoint/2010/main" val="3784771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500"/>
                                        <p:tgtEl>
                                          <p:spTgt spid="7">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fade">
                                      <p:cBhvr>
                                        <p:cTn id="13"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Disclaimer - GBS ONLY">
    <p:spTree>
      <p:nvGrpSpPr>
        <p:cNvPr id="1" name=""/>
        <p:cNvGrpSpPr/>
        <p:nvPr/>
      </p:nvGrpSpPr>
      <p:grpSpPr>
        <a:xfrm>
          <a:off x="0" y="0"/>
          <a:ext cx="0" cy="0"/>
          <a:chOff x="0" y="0"/>
          <a:chExt cx="0" cy="0"/>
        </a:xfrm>
      </p:grpSpPr>
      <p:sp>
        <p:nvSpPr>
          <p:cNvPr id="8" name="Rectangle 7"/>
          <p:cNvSpPr/>
          <p:nvPr userDrawn="1"/>
        </p:nvSpPr>
        <p:spPr>
          <a:xfrm>
            <a:off x="0" y="1298122"/>
            <a:ext cx="9144000" cy="5576078"/>
          </a:xfrm>
          <a:prstGeom prst="rect">
            <a:avLst/>
          </a:prstGeom>
          <a:blipFill dpi="0" rotWithShape="1">
            <a:blip r:embed="rId2">
              <a:alphaModFix amt="90000"/>
            </a:blip>
            <a:srcRect/>
            <a:stretch>
              <a:fillRect t="-23457"/>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Content Placeholder 1"/>
          <p:cNvSpPr txBox="1">
            <a:spLocks/>
          </p:cNvSpPr>
          <p:nvPr userDrawn="1"/>
        </p:nvSpPr>
        <p:spPr>
          <a:xfrm>
            <a:off x="228600" y="4800600"/>
            <a:ext cx="5486400" cy="1901536"/>
          </a:xfrm>
          <a:prstGeom prst="rect">
            <a:avLst/>
          </a:prstGeom>
        </p:spPr>
        <p:txBody>
          <a:bodyPr>
            <a:noAutofit/>
          </a:bodyPr>
          <a:lstStyle>
            <a:lvl1pPr marL="227013" marR="0" indent="-227013" algn="l" defTabSz="914400" rtl="0" eaLnBrk="1" fontAlgn="auto" latinLnBrk="0" hangingPunct="1">
              <a:lnSpc>
                <a:spcPct val="100000"/>
              </a:lnSpc>
              <a:spcBef>
                <a:spcPts val="0"/>
              </a:spcBef>
              <a:spcAft>
                <a:spcPts val="1200"/>
              </a:spcAft>
              <a:buClr>
                <a:schemeClr val="bg2"/>
              </a:buClr>
              <a:buSzTx/>
              <a:buFont typeface="Arial" panose="020B0604020202020204" pitchFamily="34" charset="0"/>
              <a:buChar char="•"/>
              <a:tabLst>
                <a:tab pos="168275" algn="l"/>
              </a:tabLst>
              <a:defRPr lang="en-US" sz="2800" kern="1200" noProof="0" dirty="0" smtClean="0">
                <a:solidFill>
                  <a:schemeClr val="tx1">
                    <a:lumMod val="75000"/>
                    <a:lumOff val="25000"/>
                  </a:schemeClr>
                </a:solidFill>
                <a:latin typeface="+mn-lt"/>
                <a:ea typeface="+mn-ea"/>
                <a:cs typeface="+mn-cs"/>
              </a:defRPr>
            </a:lvl1pPr>
            <a:lvl2pPr marL="569913" marR="0" indent="-342900" algn="l" defTabSz="914400" rtl="0" eaLnBrk="1" fontAlgn="auto" latinLnBrk="0" hangingPunct="1">
              <a:lnSpc>
                <a:spcPct val="100000"/>
              </a:lnSpc>
              <a:spcBef>
                <a:spcPts val="0"/>
              </a:spcBef>
              <a:spcAft>
                <a:spcPts val="1200"/>
              </a:spcAft>
              <a:buClr>
                <a:srgbClr val="6FACDE"/>
              </a:buClr>
              <a:buSzTx/>
              <a:buFont typeface="Arial" panose="020B0604020202020204" pitchFamily="34" charset="0"/>
              <a:buChar char="»"/>
              <a:tabLst/>
              <a:defRPr lang="en-US" sz="2400" kern="1200" dirty="0" smtClean="0">
                <a:solidFill>
                  <a:schemeClr val="tx1">
                    <a:lumMod val="75000"/>
                    <a:lumOff val="25000"/>
                  </a:schemeClr>
                </a:solidFill>
                <a:latin typeface="+mn-lt"/>
                <a:ea typeface="+mn-ea"/>
                <a:cs typeface="+mn-cs"/>
              </a:defRPr>
            </a:lvl2pPr>
            <a:lvl3pPr marL="804862" marR="0" indent="-342900" algn="l" defTabSz="914400" rtl="0" eaLnBrk="1" fontAlgn="auto" latinLnBrk="0" hangingPunct="1">
              <a:lnSpc>
                <a:spcPct val="100000"/>
              </a:lnSpc>
              <a:spcBef>
                <a:spcPts val="0"/>
              </a:spcBef>
              <a:spcAft>
                <a:spcPts val="1200"/>
              </a:spcAft>
              <a:buClr>
                <a:srgbClr val="6FACDE"/>
              </a:buClr>
              <a:buSzTx/>
              <a:buFont typeface="Arial" panose="020B0604020202020204" pitchFamily="34" charset="0"/>
              <a:buChar char="•"/>
              <a:tabLst/>
              <a:defRPr lang="en-US" sz="2000" kern="1200" dirty="0" smtClean="0">
                <a:solidFill>
                  <a:schemeClr val="tx1">
                    <a:lumMod val="75000"/>
                    <a:lumOff val="25000"/>
                  </a:schemeClr>
                </a:solidFill>
                <a:latin typeface="+mn-lt"/>
                <a:ea typeface="+mn-ea"/>
                <a:cs typeface="+mn-cs"/>
              </a:defRPr>
            </a:lvl3pPr>
            <a:lvl4pPr marL="914400" marR="0" indent="-285750" algn="l" defTabSz="914400" rtl="0" eaLnBrk="1" fontAlgn="auto" latinLnBrk="0" hangingPunct="1">
              <a:lnSpc>
                <a:spcPct val="100000"/>
              </a:lnSpc>
              <a:spcBef>
                <a:spcPts val="0"/>
              </a:spcBef>
              <a:spcAft>
                <a:spcPts val="1200"/>
              </a:spcAft>
              <a:buClr>
                <a:srgbClr val="6FACDE"/>
              </a:buClr>
              <a:buSzTx/>
              <a:buFont typeface="Arial" panose="020B0604020202020204" pitchFamily="34" charset="0"/>
              <a:buChar char="–"/>
              <a:tabLst/>
              <a:defRPr lang="en-US" sz="1800" kern="1200" dirty="0" smtClean="0">
                <a:solidFill>
                  <a:schemeClr val="tx1">
                    <a:lumMod val="75000"/>
                    <a:lumOff val="25000"/>
                  </a:schemeClr>
                </a:solidFill>
                <a:latin typeface="+mn-lt"/>
                <a:ea typeface="+mn-ea"/>
                <a:cs typeface="+mn-cs"/>
              </a:defRPr>
            </a:lvl4pPr>
            <a:lvl5pPr marL="1141412" marR="0" indent="-285750" algn="l" defTabSz="914400" rtl="0" eaLnBrk="1" fontAlgn="auto" latinLnBrk="0" hangingPunct="1">
              <a:lnSpc>
                <a:spcPct val="100000"/>
              </a:lnSpc>
              <a:spcBef>
                <a:spcPts val="0"/>
              </a:spcBef>
              <a:spcAft>
                <a:spcPts val="1200"/>
              </a:spcAft>
              <a:buClr>
                <a:srgbClr val="6FACDE"/>
              </a:buClr>
              <a:buSzTx/>
              <a:buFont typeface="Arial" panose="020B0604020202020204" pitchFamily="34" charset="0"/>
              <a:buChar char="»"/>
              <a:tabLst/>
              <a:defRPr lang="en-US" sz="1800" kern="1200" dirty="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14000"/>
              </a:lnSpc>
              <a:spcAft>
                <a:spcPts val="0"/>
              </a:spcAft>
              <a:buClr>
                <a:srgbClr val="6FACDE"/>
              </a:buClr>
              <a:buFont typeface="Arial" panose="020B0604020202020204" pitchFamily="34" charset="0"/>
              <a:buNone/>
            </a:pPr>
            <a:r>
              <a:rPr lang="en-US" sz="800" dirty="0">
                <a:solidFill>
                  <a:srgbClr val="6FACDE">
                    <a:lumMod val="40000"/>
                    <a:lumOff val="60000"/>
                  </a:srgbClr>
                </a:solidFill>
              </a:rPr>
              <a:t>Consulting and insurance brokerage services to be provided by Gallagher Benefit Services, Inc. and/or its affiliate Gallagher Benefit Services (Canada) Group Inc. Gallagher Benefit Services, Inc., a non-investment firm and subsidiary of Arthur J. Gallagher &amp; Co., is a licensed insurance agency that does business in California as “Gallagher Benefit Services of California Insurance Services” and in Massachusetts as “Gallagher Benefit Insurance Services.” Investment advisory services and corresponding named fiduciary services may be offered through Gallagher Fiduciary Advisors, LLC, a Registered Investment Adviser. Gallagher Fiduciary Advisors, LLC is a single-member, limited-liability company, with Gallagher Benefit Services, Inc. as its single member. Certain appropriately licensed individuals of Arthur J. Gallagher &amp; Co. subsidiaries or affiliates, excluding Gallagher Fiduciary Advisors, LLC, offer securities through </a:t>
            </a:r>
            <a:r>
              <a:rPr lang="en-US" sz="800" dirty="0" err="1">
                <a:solidFill>
                  <a:srgbClr val="6FACDE">
                    <a:lumMod val="40000"/>
                    <a:lumOff val="60000"/>
                  </a:srgbClr>
                </a:solidFill>
              </a:rPr>
              <a:t>Kestra</a:t>
            </a:r>
            <a:r>
              <a:rPr lang="en-US" sz="800" dirty="0">
                <a:solidFill>
                  <a:srgbClr val="6FACDE">
                    <a:lumMod val="40000"/>
                    <a:lumOff val="60000"/>
                  </a:srgbClr>
                </a:solidFill>
              </a:rPr>
              <a:t> Investment Services (</a:t>
            </a:r>
            <a:r>
              <a:rPr lang="en-US" sz="800" dirty="0" err="1">
                <a:solidFill>
                  <a:srgbClr val="6FACDE">
                    <a:lumMod val="40000"/>
                    <a:lumOff val="60000"/>
                  </a:srgbClr>
                </a:solidFill>
              </a:rPr>
              <a:t>Kestra</a:t>
            </a:r>
            <a:r>
              <a:rPr lang="en-US" sz="800" dirty="0">
                <a:solidFill>
                  <a:srgbClr val="6FACDE">
                    <a:lumMod val="40000"/>
                    <a:lumOff val="60000"/>
                  </a:srgbClr>
                </a:solidFill>
              </a:rPr>
              <a:t> IS), member FINRA/SIPC and or investment advisory services through </a:t>
            </a:r>
            <a:r>
              <a:rPr lang="en-US" sz="800" dirty="0" err="1">
                <a:solidFill>
                  <a:srgbClr val="6FACDE">
                    <a:lumMod val="40000"/>
                    <a:lumOff val="60000"/>
                  </a:srgbClr>
                </a:solidFill>
              </a:rPr>
              <a:t>Kestra</a:t>
            </a:r>
            <a:r>
              <a:rPr lang="en-US" sz="800" dirty="0">
                <a:solidFill>
                  <a:srgbClr val="6FACDE">
                    <a:lumMod val="40000"/>
                    <a:lumOff val="60000"/>
                  </a:srgbClr>
                </a:solidFill>
              </a:rPr>
              <a:t> Advisory Services (</a:t>
            </a:r>
            <a:r>
              <a:rPr lang="en-US" sz="800" dirty="0" err="1">
                <a:solidFill>
                  <a:srgbClr val="6FACDE">
                    <a:lumMod val="40000"/>
                    <a:lumOff val="60000"/>
                  </a:srgbClr>
                </a:solidFill>
              </a:rPr>
              <a:t>Kestra</a:t>
            </a:r>
            <a:r>
              <a:rPr lang="en-US" sz="800" dirty="0">
                <a:solidFill>
                  <a:srgbClr val="6FACDE">
                    <a:lumMod val="40000"/>
                    <a:lumOff val="60000"/>
                  </a:srgbClr>
                </a:solidFill>
              </a:rPr>
              <a:t> AS), an affiliate of </a:t>
            </a:r>
            <a:r>
              <a:rPr lang="en-US" sz="800" dirty="0" err="1">
                <a:solidFill>
                  <a:srgbClr val="6FACDE">
                    <a:lumMod val="40000"/>
                    <a:lumOff val="60000"/>
                  </a:srgbClr>
                </a:solidFill>
              </a:rPr>
              <a:t>Kestra</a:t>
            </a:r>
            <a:r>
              <a:rPr lang="en-US" sz="800" dirty="0">
                <a:solidFill>
                  <a:srgbClr val="6FACDE">
                    <a:lumMod val="40000"/>
                    <a:lumOff val="60000"/>
                  </a:srgbClr>
                </a:solidFill>
              </a:rPr>
              <a:t> IS. Neither </a:t>
            </a:r>
            <a:r>
              <a:rPr lang="en-US" sz="800" dirty="0" err="1">
                <a:solidFill>
                  <a:srgbClr val="6FACDE">
                    <a:lumMod val="40000"/>
                    <a:lumOff val="60000"/>
                  </a:srgbClr>
                </a:solidFill>
              </a:rPr>
              <a:t>Kestra</a:t>
            </a:r>
            <a:r>
              <a:rPr lang="en-US" sz="800" dirty="0">
                <a:solidFill>
                  <a:srgbClr val="6FACDE">
                    <a:lumMod val="40000"/>
                    <a:lumOff val="60000"/>
                  </a:srgbClr>
                </a:solidFill>
              </a:rPr>
              <a:t> IS nor </a:t>
            </a:r>
            <a:r>
              <a:rPr lang="en-US" sz="800" dirty="0" err="1">
                <a:solidFill>
                  <a:srgbClr val="6FACDE">
                    <a:lumMod val="40000"/>
                    <a:lumOff val="60000"/>
                  </a:srgbClr>
                </a:solidFill>
              </a:rPr>
              <a:t>Kestra</a:t>
            </a:r>
            <a:r>
              <a:rPr lang="en-US" sz="800" dirty="0">
                <a:solidFill>
                  <a:srgbClr val="6FACDE">
                    <a:lumMod val="40000"/>
                    <a:lumOff val="60000"/>
                  </a:srgbClr>
                </a:solidFill>
              </a:rPr>
              <a:t> AS is affiliated with Arthur J. Gallagher &amp; Co., Gallagher Benefit Services, Inc. or Gallagher Fiduciary Advisors, LLC. Neither </a:t>
            </a:r>
            <a:r>
              <a:rPr lang="en-US" sz="800" dirty="0" err="1">
                <a:solidFill>
                  <a:srgbClr val="6FACDE">
                    <a:lumMod val="40000"/>
                    <a:lumOff val="60000"/>
                  </a:srgbClr>
                </a:solidFill>
              </a:rPr>
              <a:t>Kestra</a:t>
            </a:r>
            <a:r>
              <a:rPr lang="en-US" sz="800" dirty="0">
                <a:solidFill>
                  <a:srgbClr val="6FACDE">
                    <a:lumMod val="40000"/>
                    <a:lumOff val="60000"/>
                  </a:srgbClr>
                </a:solidFill>
              </a:rPr>
              <a:t> AS, </a:t>
            </a:r>
            <a:r>
              <a:rPr lang="en-US" sz="800" dirty="0" err="1">
                <a:solidFill>
                  <a:srgbClr val="6FACDE">
                    <a:lumMod val="40000"/>
                    <a:lumOff val="60000"/>
                  </a:srgbClr>
                </a:solidFill>
              </a:rPr>
              <a:t>Kestra</a:t>
            </a:r>
            <a:r>
              <a:rPr lang="en-US" sz="800" dirty="0">
                <a:solidFill>
                  <a:srgbClr val="6FACDE">
                    <a:lumMod val="40000"/>
                    <a:lumOff val="60000"/>
                  </a:srgbClr>
                </a:solidFill>
              </a:rPr>
              <a:t> IS, Arthur J. Gallagher &amp; Co., nor their affiliates provide accounting, legal, or tax advice.</a:t>
            </a:r>
          </a:p>
        </p:txBody>
      </p:sp>
      <p:sp>
        <p:nvSpPr>
          <p:cNvPr id="9" name="Title 1"/>
          <p:cNvSpPr>
            <a:spLocks noGrp="1"/>
          </p:cNvSpPr>
          <p:nvPr>
            <p:ph type="ctrTitle" hasCustomPrompt="1"/>
          </p:nvPr>
        </p:nvSpPr>
        <p:spPr>
          <a:xfrm>
            <a:off x="228600" y="1090565"/>
            <a:ext cx="5546373" cy="1102122"/>
          </a:xfrm>
          <a:prstGeom prst="rect">
            <a:avLst/>
          </a:prstGeom>
        </p:spPr>
        <p:txBody>
          <a:bodyPr anchor="b" anchorCtr="0">
            <a:normAutofit/>
          </a:bodyPr>
          <a:lstStyle>
            <a:lvl1pPr algn="l">
              <a:lnSpc>
                <a:spcPts val="4300"/>
              </a:lnSpc>
              <a:spcBef>
                <a:spcPts val="0"/>
              </a:spcBef>
              <a:defRPr sz="3000" cap="none">
                <a:solidFill>
                  <a:schemeClr val="accent1"/>
                </a:solidFill>
              </a:defRPr>
            </a:lvl1pPr>
          </a:lstStyle>
          <a:p>
            <a:r>
              <a:rPr lang="en-US" dirty="0"/>
              <a:t>Disclaimer – GBS </a:t>
            </a:r>
          </a:p>
        </p:txBody>
      </p:sp>
      <p:pic>
        <p:nvPicPr>
          <p:cNvPr id="13" name="image5.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82704" y="5163356"/>
            <a:ext cx="2502311" cy="1219201"/>
          </a:xfrm>
          <a:prstGeom prst="rect">
            <a:avLst/>
          </a:prstGeom>
          <a:ln w="12700">
            <a:miter lim="400000"/>
          </a:ln>
        </p:spPr>
      </p:pic>
      <p:sp>
        <p:nvSpPr>
          <p:cNvPr id="14" name="Text Placeholder 6"/>
          <p:cNvSpPr txBox="1">
            <a:spLocks/>
          </p:cNvSpPr>
          <p:nvPr userDrawn="1"/>
        </p:nvSpPr>
        <p:spPr>
          <a:xfrm>
            <a:off x="5715000" y="6583680"/>
            <a:ext cx="3191161" cy="2286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457200" rtl="0" eaLnBrk="1" fontAlgn="auto" latinLnBrk="0" hangingPunct="1">
              <a:lnSpc>
                <a:spcPct val="100000"/>
              </a:lnSpc>
              <a:spcBef>
                <a:spcPct val="20000"/>
              </a:spcBef>
              <a:spcAft>
                <a:spcPts val="0"/>
              </a:spcAft>
              <a:buClrTx/>
              <a:buSzTx/>
              <a:buFont typeface="Arial"/>
              <a:buNone/>
              <a:tabLst/>
              <a:defRPr/>
            </a:pPr>
            <a:r>
              <a:rPr lang="en-US" sz="600" kern="1200" dirty="0">
                <a:solidFill>
                  <a:schemeClr val="accent2">
                    <a:lumMod val="40000"/>
                    <a:lumOff val="60000"/>
                  </a:schemeClr>
                </a:solidFill>
                <a:latin typeface="+mj-lt"/>
                <a:ea typeface="+mn-ea"/>
                <a:cs typeface="+mn-cs"/>
              </a:rPr>
              <a:t>©2020 ARTHUR J. GALLAGHER &amp; CO. </a:t>
            </a:r>
          </a:p>
        </p:txBody>
      </p:sp>
    </p:spTree>
    <p:extLst>
      <p:ext uri="{BB962C8B-B14F-4D97-AF65-F5344CB8AC3E}">
        <p14:creationId xmlns:p14="http://schemas.microsoft.com/office/powerpoint/2010/main" val="2677358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Disclaimer - GGB ONLY">
    <p:spTree>
      <p:nvGrpSpPr>
        <p:cNvPr id="1" name=""/>
        <p:cNvGrpSpPr/>
        <p:nvPr/>
      </p:nvGrpSpPr>
      <p:grpSpPr>
        <a:xfrm>
          <a:off x="0" y="0"/>
          <a:ext cx="0" cy="0"/>
          <a:chOff x="0" y="0"/>
          <a:chExt cx="0" cy="0"/>
        </a:xfrm>
      </p:grpSpPr>
      <p:sp>
        <p:nvSpPr>
          <p:cNvPr id="8" name="Rectangle 7"/>
          <p:cNvSpPr/>
          <p:nvPr userDrawn="1"/>
        </p:nvSpPr>
        <p:spPr>
          <a:xfrm>
            <a:off x="0" y="1298122"/>
            <a:ext cx="9144000" cy="5576078"/>
          </a:xfrm>
          <a:prstGeom prst="rect">
            <a:avLst/>
          </a:prstGeom>
          <a:blipFill dpi="0" rotWithShape="1">
            <a:blip r:embed="rId2">
              <a:alphaModFix amt="90000"/>
            </a:blip>
            <a:srcRect/>
            <a:stretch>
              <a:fillRect t="-23457"/>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Content Placeholder 1"/>
          <p:cNvSpPr txBox="1">
            <a:spLocks/>
          </p:cNvSpPr>
          <p:nvPr userDrawn="1"/>
        </p:nvSpPr>
        <p:spPr>
          <a:xfrm>
            <a:off x="228600" y="4937760"/>
            <a:ext cx="5486400" cy="1828800"/>
          </a:xfrm>
          <a:prstGeom prst="rect">
            <a:avLst/>
          </a:prstGeom>
        </p:spPr>
        <p:txBody>
          <a:bodyPr>
            <a:noAutofit/>
          </a:bodyPr>
          <a:lstStyle>
            <a:lvl1pPr marL="227013" marR="0" indent="-227013" algn="l" defTabSz="914400" rtl="0" eaLnBrk="1" fontAlgn="auto" latinLnBrk="0" hangingPunct="1">
              <a:lnSpc>
                <a:spcPct val="100000"/>
              </a:lnSpc>
              <a:spcBef>
                <a:spcPts val="0"/>
              </a:spcBef>
              <a:spcAft>
                <a:spcPts val="1200"/>
              </a:spcAft>
              <a:buClr>
                <a:schemeClr val="bg2"/>
              </a:buClr>
              <a:buSzTx/>
              <a:buFont typeface="Arial" panose="020B0604020202020204" pitchFamily="34" charset="0"/>
              <a:buChar char="•"/>
              <a:tabLst>
                <a:tab pos="168275" algn="l"/>
              </a:tabLst>
              <a:defRPr lang="en-US" sz="2800" kern="1200" noProof="0" dirty="0" smtClean="0">
                <a:solidFill>
                  <a:schemeClr val="tx1">
                    <a:lumMod val="75000"/>
                    <a:lumOff val="25000"/>
                  </a:schemeClr>
                </a:solidFill>
                <a:latin typeface="+mn-lt"/>
                <a:ea typeface="+mn-ea"/>
                <a:cs typeface="+mn-cs"/>
              </a:defRPr>
            </a:lvl1pPr>
            <a:lvl2pPr marL="569913" marR="0" indent="-342900" algn="l" defTabSz="914400" rtl="0" eaLnBrk="1" fontAlgn="auto" latinLnBrk="0" hangingPunct="1">
              <a:lnSpc>
                <a:spcPct val="100000"/>
              </a:lnSpc>
              <a:spcBef>
                <a:spcPts val="0"/>
              </a:spcBef>
              <a:spcAft>
                <a:spcPts val="1200"/>
              </a:spcAft>
              <a:buClr>
                <a:srgbClr val="6FACDE"/>
              </a:buClr>
              <a:buSzTx/>
              <a:buFont typeface="Arial" panose="020B0604020202020204" pitchFamily="34" charset="0"/>
              <a:buChar char="»"/>
              <a:tabLst/>
              <a:defRPr lang="en-US" sz="2400" kern="1200" dirty="0" smtClean="0">
                <a:solidFill>
                  <a:schemeClr val="tx1">
                    <a:lumMod val="75000"/>
                    <a:lumOff val="25000"/>
                  </a:schemeClr>
                </a:solidFill>
                <a:latin typeface="+mn-lt"/>
                <a:ea typeface="+mn-ea"/>
                <a:cs typeface="+mn-cs"/>
              </a:defRPr>
            </a:lvl2pPr>
            <a:lvl3pPr marL="804862" marR="0" indent="-342900" algn="l" defTabSz="914400" rtl="0" eaLnBrk="1" fontAlgn="auto" latinLnBrk="0" hangingPunct="1">
              <a:lnSpc>
                <a:spcPct val="100000"/>
              </a:lnSpc>
              <a:spcBef>
                <a:spcPts val="0"/>
              </a:spcBef>
              <a:spcAft>
                <a:spcPts val="1200"/>
              </a:spcAft>
              <a:buClr>
                <a:srgbClr val="6FACDE"/>
              </a:buClr>
              <a:buSzTx/>
              <a:buFont typeface="Arial" panose="020B0604020202020204" pitchFamily="34" charset="0"/>
              <a:buChar char="•"/>
              <a:tabLst/>
              <a:defRPr lang="en-US" sz="2000" kern="1200" dirty="0" smtClean="0">
                <a:solidFill>
                  <a:schemeClr val="tx1">
                    <a:lumMod val="75000"/>
                    <a:lumOff val="25000"/>
                  </a:schemeClr>
                </a:solidFill>
                <a:latin typeface="+mn-lt"/>
                <a:ea typeface="+mn-ea"/>
                <a:cs typeface="+mn-cs"/>
              </a:defRPr>
            </a:lvl3pPr>
            <a:lvl4pPr marL="914400" marR="0" indent="-285750" algn="l" defTabSz="914400" rtl="0" eaLnBrk="1" fontAlgn="auto" latinLnBrk="0" hangingPunct="1">
              <a:lnSpc>
                <a:spcPct val="100000"/>
              </a:lnSpc>
              <a:spcBef>
                <a:spcPts val="0"/>
              </a:spcBef>
              <a:spcAft>
                <a:spcPts val="1200"/>
              </a:spcAft>
              <a:buClr>
                <a:srgbClr val="6FACDE"/>
              </a:buClr>
              <a:buSzTx/>
              <a:buFont typeface="Arial" panose="020B0604020202020204" pitchFamily="34" charset="0"/>
              <a:buChar char="–"/>
              <a:tabLst/>
              <a:defRPr lang="en-US" sz="1800" kern="1200" dirty="0" smtClean="0">
                <a:solidFill>
                  <a:schemeClr val="tx1">
                    <a:lumMod val="75000"/>
                    <a:lumOff val="25000"/>
                  </a:schemeClr>
                </a:solidFill>
                <a:latin typeface="+mn-lt"/>
                <a:ea typeface="+mn-ea"/>
                <a:cs typeface="+mn-cs"/>
              </a:defRPr>
            </a:lvl4pPr>
            <a:lvl5pPr marL="1141412" marR="0" indent="-285750" algn="l" defTabSz="914400" rtl="0" eaLnBrk="1" fontAlgn="auto" latinLnBrk="0" hangingPunct="1">
              <a:lnSpc>
                <a:spcPct val="100000"/>
              </a:lnSpc>
              <a:spcBef>
                <a:spcPts val="0"/>
              </a:spcBef>
              <a:spcAft>
                <a:spcPts val="1200"/>
              </a:spcAft>
              <a:buClr>
                <a:srgbClr val="6FACDE"/>
              </a:buClr>
              <a:buSzTx/>
              <a:buFont typeface="Arial" panose="020B0604020202020204" pitchFamily="34" charset="0"/>
              <a:buChar char="»"/>
              <a:tabLst/>
              <a:defRPr lang="en-US" sz="1800" kern="1200" dirty="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14000"/>
              </a:lnSpc>
              <a:spcAft>
                <a:spcPts val="0"/>
              </a:spcAft>
              <a:buClr>
                <a:srgbClr val="6FACDE"/>
              </a:buClr>
              <a:buFont typeface="Arial" panose="020B0604020202020204" pitchFamily="34" charset="0"/>
              <a:buNone/>
            </a:pPr>
            <a:r>
              <a:rPr lang="en-US" sz="850" dirty="0">
                <a:solidFill>
                  <a:srgbClr val="6FACDE">
                    <a:lumMod val="40000"/>
                    <a:lumOff val="60000"/>
                  </a:srgbClr>
                </a:solidFill>
              </a:rPr>
              <a:t>The information contained herein is offered as insurance industry guidance and provided as an overview of current market risks and available coverages and is intended for discussion purposes only. This publication is not intended to offer legal advice or client-specific risk management advice. Any description of insurance coverages is not meant to interpret specific coverages that your company may already have in place or that may be generally available. General insurance descriptions contained herein do not include complete insurance policy definitions, terms, and/or conditions, and should not be relied on for coverage interpretation. Actual insurance policies must always be consulted for full coverage details and analysis.</a:t>
            </a:r>
          </a:p>
          <a:p>
            <a:pPr marL="0" indent="0">
              <a:lnSpc>
                <a:spcPct val="114000"/>
              </a:lnSpc>
              <a:spcAft>
                <a:spcPts val="0"/>
              </a:spcAft>
              <a:buClr>
                <a:srgbClr val="6FACDE"/>
              </a:buClr>
              <a:buFont typeface="Arial" panose="020B0604020202020204" pitchFamily="34" charset="0"/>
              <a:buNone/>
            </a:pPr>
            <a:r>
              <a:rPr lang="en-US" sz="850" dirty="0">
                <a:solidFill>
                  <a:srgbClr val="6FACDE">
                    <a:lumMod val="40000"/>
                    <a:lumOff val="60000"/>
                  </a:srgbClr>
                </a:solidFill>
              </a:rPr>
              <a:t>Insurance brokerage and related services to be provided by Arthur J. Gallagher Risk Management Services, Inc. (License No. </a:t>
            </a:r>
            <a:r>
              <a:rPr lang="en-US" sz="850" dirty="0" err="1">
                <a:solidFill>
                  <a:srgbClr val="6FACDE">
                    <a:lumMod val="40000"/>
                    <a:lumOff val="60000"/>
                  </a:srgbClr>
                </a:solidFill>
              </a:rPr>
              <a:t>0D69293</a:t>
            </a:r>
            <a:r>
              <a:rPr lang="en-US" sz="850" dirty="0">
                <a:solidFill>
                  <a:srgbClr val="6FACDE">
                    <a:lumMod val="40000"/>
                    <a:lumOff val="60000"/>
                  </a:srgbClr>
                </a:solidFill>
              </a:rPr>
              <a:t>) and/or its affiliate Arthur J. Gallagher &amp; Co. Insurance Brokers of California, Inc. (License No. 0726293).</a:t>
            </a:r>
          </a:p>
        </p:txBody>
      </p:sp>
      <p:sp>
        <p:nvSpPr>
          <p:cNvPr id="9" name="Title 1"/>
          <p:cNvSpPr>
            <a:spLocks noGrp="1"/>
          </p:cNvSpPr>
          <p:nvPr>
            <p:ph type="ctrTitle" hasCustomPrompt="1"/>
          </p:nvPr>
        </p:nvSpPr>
        <p:spPr>
          <a:xfrm>
            <a:off x="228600" y="1090565"/>
            <a:ext cx="5546373" cy="1102122"/>
          </a:xfrm>
          <a:prstGeom prst="rect">
            <a:avLst/>
          </a:prstGeom>
        </p:spPr>
        <p:txBody>
          <a:bodyPr anchor="b" anchorCtr="0">
            <a:normAutofit/>
          </a:bodyPr>
          <a:lstStyle>
            <a:lvl1pPr algn="l">
              <a:lnSpc>
                <a:spcPts val="4300"/>
              </a:lnSpc>
              <a:spcBef>
                <a:spcPts val="0"/>
              </a:spcBef>
              <a:defRPr sz="3000" cap="none">
                <a:solidFill>
                  <a:schemeClr val="accent1"/>
                </a:solidFill>
              </a:defRPr>
            </a:lvl1pPr>
          </a:lstStyle>
          <a:p>
            <a:r>
              <a:rPr lang="en-US" dirty="0"/>
              <a:t>Disclaimer – </a:t>
            </a:r>
            <a:r>
              <a:rPr lang="en-US" dirty="0" err="1"/>
              <a:t>GGB</a:t>
            </a:r>
            <a:r>
              <a:rPr lang="en-US" dirty="0"/>
              <a:t> </a:t>
            </a:r>
          </a:p>
        </p:txBody>
      </p:sp>
      <p:pic>
        <p:nvPicPr>
          <p:cNvPr id="13" name="image5.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82704" y="5163356"/>
            <a:ext cx="2502311" cy="1219201"/>
          </a:xfrm>
          <a:prstGeom prst="rect">
            <a:avLst/>
          </a:prstGeom>
          <a:ln w="12700">
            <a:miter lim="400000"/>
          </a:ln>
        </p:spPr>
      </p:pic>
      <p:sp>
        <p:nvSpPr>
          <p:cNvPr id="14" name="Text Placeholder 6"/>
          <p:cNvSpPr txBox="1">
            <a:spLocks/>
          </p:cNvSpPr>
          <p:nvPr userDrawn="1"/>
        </p:nvSpPr>
        <p:spPr>
          <a:xfrm>
            <a:off x="5715000" y="6583680"/>
            <a:ext cx="3191161" cy="2286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457200" rtl="0" eaLnBrk="1" fontAlgn="auto" latinLnBrk="0" hangingPunct="1">
              <a:lnSpc>
                <a:spcPct val="100000"/>
              </a:lnSpc>
              <a:spcBef>
                <a:spcPct val="20000"/>
              </a:spcBef>
              <a:spcAft>
                <a:spcPts val="0"/>
              </a:spcAft>
              <a:buClrTx/>
              <a:buSzTx/>
              <a:buFont typeface="Arial"/>
              <a:buNone/>
              <a:tabLst/>
              <a:defRPr/>
            </a:pPr>
            <a:r>
              <a:rPr lang="en-US" sz="600" kern="1200" dirty="0">
                <a:solidFill>
                  <a:schemeClr val="accent2">
                    <a:lumMod val="40000"/>
                    <a:lumOff val="60000"/>
                  </a:schemeClr>
                </a:solidFill>
                <a:latin typeface="+mj-lt"/>
                <a:ea typeface="+mn-ea"/>
                <a:cs typeface="+mn-cs"/>
              </a:rPr>
              <a:t>©2020 ARTHUR J. GALLAGHER &amp; CO. </a:t>
            </a:r>
          </a:p>
        </p:txBody>
      </p:sp>
    </p:spTree>
    <p:extLst>
      <p:ext uri="{BB962C8B-B14F-4D97-AF65-F5344CB8AC3E}">
        <p14:creationId xmlns:p14="http://schemas.microsoft.com/office/powerpoint/2010/main" val="1768274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t="14403" b="539"/>
          <a:stretch/>
        </p:blipFill>
        <p:spPr>
          <a:xfrm flipH="1">
            <a:off x="0" y="2484120"/>
            <a:ext cx="9144000" cy="4382644"/>
          </a:xfrm>
          <a:prstGeom prst="rect">
            <a:avLst/>
          </a:prstGeom>
          <a:effectLst/>
        </p:spPr>
      </p:pic>
      <p:sp>
        <p:nvSpPr>
          <p:cNvPr id="8" name="Title 1"/>
          <p:cNvSpPr>
            <a:spLocks noGrp="1"/>
          </p:cNvSpPr>
          <p:nvPr>
            <p:ph type="ctrTitle" hasCustomPrompt="1"/>
          </p:nvPr>
        </p:nvSpPr>
        <p:spPr>
          <a:xfrm>
            <a:off x="228600" y="1097280"/>
            <a:ext cx="5181600" cy="990599"/>
          </a:xfrm>
          <a:prstGeom prst="rect">
            <a:avLst/>
          </a:prstGeom>
        </p:spPr>
        <p:txBody>
          <a:bodyPr anchor="b" anchorCtr="0"/>
          <a:lstStyle>
            <a:lvl1pPr algn="l">
              <a:defRPr sz="2400" baseline="0">
                <a:solidFill>
                  <a:schemeClr val="accent1"/>
                </a:solidFill>
              </a:defRPr>
            </a:lvl1pPr>
          </a:lstStyle>
          <a:p>
            <a:r>
              <a:rPr lang="en-US" dirty="0"/>
              <a:t>Divider Slide</a:t>
            </a:r>
          </a:p>
        </p:txBody>
      </p:sp>
      <p:sp>
        <p:nvSpPr>
          <p:cNvPr id="10" name="Text Placeholder 5"/>
          <p:cNvSpPr>
            <a:spLocks noGrp="1"/>
          </p:cNvSpPr>
          <p:nvPr>
            <p:ph type="body" sz="quarter" idx="10" hasCustomPrompt="1"/>
          </p:nvPr>
        </p:nvSpPr>
        <p:spPr>
          <a:xfrm>
            <a:off x="228600" y="2103120"/>
            <a:ext cx="5181600" cy="381000"/>
          </a:xfrm>
          <a:prstGeom prst="rect">
            <a:avLst/>
          </a:prstGeom>
        </p:spPr>
        <p:txBody>
          <a:bodyPr>
            <a:noAutofit/>
          </a:bodyPr>
          <a:lstStyle>
            <a:lvl1pPr marL="0" indent="0">
              <a:buNone/>
              <a:defRPr sz="1600" baseline="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Subheading/topic</a:t>
            </a:r>
          </a:p>
        </p:txBody>
      </p:sp>
      <p:sp>
        <p:nvSpPr>
          <p:cNvPr id="14" name="Text Placeholder 6"/>
          <p:cNvSpPr txBox="1">
            <a:spLocks/>
          </p:cNvSpPr>
          <p:nvPr userDrawn="1"/>
        </p:nvSpPr>
        <p:spPr>
          <a:xfrm>
            <a:off x="5715000" y="6583680"/>
            <a:ext cx="3191161" cy="2286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457200" rtl="0" eaLnBrk="1" fontAlgn="auto" latinLnBrk="0" hangingPunct="1">
              <a:lnSpc>
                <a:spcPct val="100000"/>
              </a:lnSpc>
              <a:spcBef>
                <a:spcPct val="20000"/>
              </a:spcBef>
              <a:spcAft>
                <a:spcPts val="0"/>
              </a:spcAft>
              <a:buClrTx/>
              <a:buSzTx/>
              <a:buFont typeface="Arial"/>
              <a:buNone/>
              <a:tabLst/>
              <a:defRPr/>
            </a:pPr>
            <a:r>
              <a:rPr lang="en-US" sz="600" kern="1200" dirty="0">
                <a:solidFill>
                  <a:schemeClr val="accent2">
                    <a:lumMod val="40000"/>
                    <a:lumOff val="60000"/>
                  </a:schemeClr>
                </a:solidFill>
                <a:latin typeface="+mj-lt"/>
                <a:ea typeface="+mn-ea"/>
                <a:cs typeface="+mn-cs"/>
              </a:rPr>
              <a:t>©2020 ARTHUR J. GALLAGHER &amp; CO. </a:t>
            </a: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9209" y="63737"/>
            <a:ext cx="1789486" cy="546543"/>
          </a:xfrm>
          <a:prstGeom prst="rect">
            <a:avLst/>
          </a:prstGeom>
        </p:spPr>
      </p:pic>
    </p:spTree>
    <p:extLst>
      <p:ext uri="{BB962C8B-B14F-4D97-AF65-F5344CB8AC3E}">
        <p14:creationId xmlns:p14="http://schemas.microsoft.com/office/powerpoint/2010/main" val="817871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Divider 2">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l="2384" r="43533" b="357"/>
          <a:stretch/>
        </p:blipFill>
        <p:spPr>
          <a:xfrm flipH="1">
            <a:off x="2544087" y="-7884"/>
            <a:ext cx="6599913" cy="6865884"/>
          </a:xfrm>
          <a:prstGeom prst="rect">
            <a:avLst/>
          </a:prstGeom>
          <a:effectLst/>
        </p:spPr>
      </p:pic>
      <p:sp>
        <p:nvSpPr>
          <p:cNvPr id="8" name="Title 1"/>
          <p:cNvSpPr>
            <a:spLocks noGrp="1"/>
          </p:cNvSpPr>
          <p:nvPr>
            <p:ph type="ctrTitle" hasCustomPrompt="1"/>
          </p:nvPr>
        </p:nvSpPr>
        <p:spPr>
          <a:xfrm>
            <a:off x="228600" y="2531227"/>
            <a:ext cx="5181600" cy="990599"/>
          </a:xfrm>
          <a:prstGeom prst="rect">
            <a:avLst/>
          </a:prstGeom>
        </p:spPr>
        <p:txBody>
          <a:bodyPr anchor="b" anchorCtr="0"/>
          <a:lstStyle>
            <a:lvl1pPr algn="l">
              <a:defRPr sz="2400" baseline="0">
                <a:solidFill>
                  <a:schemeClr val="accent1"/>
                </a:solidFill>
              </a:defRPr>
            </a:lvl1pPr>
          </a:lstStyle>
          <a:p>
            <a:r>
              <a:rPr lang="en-US" dirty="0"/>
              <a:t>Divider Slide</a:t>
            </a:r>
          </a:p>
        </p:txBody>
      </p:sp>
      <p:sp>
        <p:nvSpPr>
          <p:cNvPr id="10" name="Text Placeholder 5"/>
          <p:cNvSpPr>
            <a:spLocks noGrp="1"/>
          </p:cNvSpPr>
          <p:nvPr>
            <p:ph type="body" sz="quarter" idx="10" hasCustomPrompt="1"/>
          </p:nvPr>
        </p:nvSpPr>
        <p:spPr>
          <a:xfrm>
            <a:off x="228600" y="3537067"/>
            <a:ext cx="5181600" cy="381000"/>
          </a:xfrm>
          <a:prstGeom prst="rect">
            <a:avLst/>
          </a:prstGeom>
        </p:spPr>
        <p:txBody>
          <a:bodyPr>
            <a:noAutofit/>
          </a:bodyPr>
          <a:lstStyle>
            <a:lvl1pPr marL="0" indent="0">
              <a:buNone/>
              <a:defRPr sz="160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Subheading/topic</a:t>
            </a:r>
          </a:p>
        </p:txBody>
      </p:sp>
      <p:sp>
        <p:nvSpPr>
          <p:cNvPr id="14" name="Text Placeholder 6"/>
          <p:cNvSpPr txBox="1">
            <a:spLocks/>
          </p:cNvSpPr>
          <p:nvPr userDrawn="1"/>
        </p:nvSpPr>
        <p:spPr>
          <a:xfrm>
            <a:off x="5715000" y="6583680"/>
            <a:ext cx="3191161" cy="2286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457200" rtl="0" eaLnBrk="1" fontAlgn="auto" latinLnBrk="0" hangingPunct="1">
              <a:lnSpc>
                <a:spcPct val="100000"/>
              </a:lnSpc>
              <a:spcBef>
                <a:spcPct val="20000"/>
              </a:spcBef>
              <a:spcAft>
                <a:spcPts val="0"/>
              </a:spcAft>
              <a:buClrTx/>
              <a:buSzTx/>
              <a:buFont typeface="Arial"/>
              <a:buNone/>
              <a:tabLst/>
              <a:defRPr/>
            </a:pPr>
            <a:r>
              <a:rPr lang="en-US" sz="600" kern="1200" dirty="0">
                <a:solidFill>
                  <a:schemeClr val="accent2">
                    <a:lumMod val="40000"/>
                    <a:lumOff val="60000"/>
                  </a:schemeClr>
                </a:solidFill>
                <a:latin typeface="+mj-lt"/>
                <a:ea typeface="+mn-ea"/>
                <a:cs typeface="+mn-cs"/>
              </a:rPr>
              <a:t>©2020 ARTHUR J. GALLAGHER &amp; CO. </a:t>
            </a: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9209" y="63737"/>
            <a:ext cx="1789486" cy="546543"/>
          </a:xfrm>
          <a:prstGeom prst="rect">
            <a:avLst/>
          </a:prstGeom>
        </p:spPr>
      </p:pic>
    </p:spTree>
    <p:extLst>
      <p:ext uri="{BB962C8B-B14F-4D97-AF65-F5344CB8AC3E}">
        <p14:creationId xmlns:p14="http://schemas.microsoft.com/office/powerpoint/2010/main" val="1918592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Bullet Left Photo">
    <p:spTree>
      <p:nvGrpSpPr>
        <p:cNvPr id="1" name=""/>
        <p:cNvGrpSpPr/>
        <p:nvPr/>
      </p:nvGrpSpPr>
      <p:grpSpPr>
        <a:xfrm>
          <a:off x="0" y="0"/>
          <a:ext cx="0" cy="0"/>
          <a:chOff x="0" y="0"/>
          <a:chExt cx="0" cy="0"/>
        </a:xfrm>
      </p:grpSpPr>
      <p:sp>
        <p:nvSpPr>
          <p:cNvPr id="10" name="Rectangle 9"/>
          <p:cNvSpPr>
            <a:spLocks/>
          </p:cNvSpPr>
          <p:nvPr userDrawn="1"/>
        </p:nvSpPr>
        <p:spPr>
          <a:xfrm>
            <a:off x="0" y="0"/>
            <a:ext cx="9154757" cy="6867144"/>
          </a:xfrm>
          <a:prstGeom prst="rect">
            <a:avLst/>
          </a:prstGeom>
          <a:blipFill>
            <a:blip r:embed="rId2">
              <a:alphaModFix amt="90000"/>
            </a:blip>
            <a:srcRect/>
            <a:stretch>
              <a:fillRect r="-6" b="2"/>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effectLst/>
            </a:endParaRPr>
          </a:p>
        </p:txBody>
      </p:sp>
      <p:sp>
        <p:nvSpPr>
          <p:cNvPr id="8" name="Content Placeholder 2"/>
          <p:cNvSpPr>
            <a:spLocks noGrp="1"/>
          </p:cNvSpPr>
          <p:nvPr>
            <p:ph idx="13" hasCustomPrompt="1"/>
          </p:nvPr>
        </p:nvSpPr>
        <p:spPr>
          <a:xfrm>
            <a:off x="4297680" y="1737360"/>
            <a:ext cx="4206240" cy="4023360"/>
          </a:xfrm>
        </p:spPr>
        <p:txBody>
          <a:bodyPr/>
          <a:lstStyle>
            <a:lvl1pPr marL="228600" marR="0" indent="-228600" algn="l" defTabSz="457200" rtl="0" eaLnBrk="1" fontAlgn="auto" latinLnBrk="0" hangingPunct="1">
              <a:lnSpc>
                <a:spcPct val="100000"/>
              </a:lnSpc>
              <a:spcBef>
                <a:spcPts val="0"/>
              </a:spcBef>
              <a:spcAft>
                <a:spcPts val="900"/>
              </a:spcAft>
              <a:buClr>
                <a:srgbClr val="6FACDE"/>
              </a:buClr>
              <a:buSzTx/>
              <a:buFont typeface="Arial"/>
              <a:buChar char="•"/>
              <a:tabLst/>
              <a:defRPr>
                <a:solidFill>
                  <a:schemeClr val="tx2"/>
                </a:solidFill>
              </a:defRPr>
            </a:lvl1pPr>
            <a:lvl2pPr marL="461963" marR="0" indent="-230188" algn="l" defTabSz="457200" rtl="0" eaLnBrk="1" fontAlgn="auto" latinLnBrk="0" hangingPunct="1">
              <a:lnSpc>
                <a:spcPct val="100000"/>
              </a:lnSpc>
              <a:spcBef>
                <a:spcPts val="0"/>
              </a:spcBef>
              <a:spcAft>
                <a:spcPts val="900"/>
              </a:spcAft>
              <a:buClr>
                <a:srgbClr val="6FACDE"/>
              </a:buClr>
              <a:buSzTx/>
              <a:buFont typeface="Arial"/>
              <a:buChar char="–"/>
              <a:tabLst/>
              <a:defRPr>
                <a:solidFill>
                  <a:schemeClr val="tx2"/>
                </a:solidFill>
              </a:defRPr>
            </a:lvl2pPr>
            <a:lvl3pPr marL="684213" marR="0" indent="-230188" algn="l" defTabSz="457200" rtl="0" eaLnBrk="1" fontAlgn="auto" latinLnBrk="0" hangingPunct="1">
              <a:lnSpc>
                <a:spcPct val="100000"/>
              </a:lnSpc>
              <a:spcBef>
                <a:spcPts val="0"/>
              </a:spcBef>
              <a:spcAft>
                <a:spcPts val="900"/>
              </a:spcAft>
              <a:buClr>
                <a:srgbClr val="6FACDE"/>
              </a:buClr>
              <a:buSzTx/>
              <a:buFont typeface="Wingdings" panose="05000000000000000000" pitchFamily="2" charset="2"/>
              <a:buChar char="§"/>
              <a:tabLst/>
              <a:defRPr>
                <a:solidFill>
                  <a:schemeClr val="tx2"/>
                </a:solidFill>
              </a:defRPr>
            </a:lvl3pPr>
            <a:lvl4pPr marL="914400" marR="0" indent="-223838" algn="l" defTabSz="457200" rtl="0" eaLnBrk="1" fontAlgn="auto" latinLnBrk="0" hangingPunct="1">
              <a:lnSpc>
                <a:spcPct val="100000"/>
              </a:lnSpc>
              <a:spcBef>
                <a:spcPts val="0"/>
              </a:spcBef>
              <a:spcAft>
                <a:spcPts val="900"/>
              </a:spcAft>
              <a:buClr>
                <a:srgbClr val="6FACDE"/>
              </a:buClr>
              <a:buSzTx/>
              <a:buFont typeface="Arial"/>
              <a:buChar char="–"/>
              <a:tabLst/>
              <a:defRPr>
                <a:solidFill>
                  <a:schemeClr val="tx2"/>
                </a:solidFill>
              </a:defRPr>
            </a:lvl4pPr>
            <a:lvl5pPr marL="1255713" marR="0" indent="-223838" algn="l" defTabSz="457200" rtl="0" eaLnBrk="1" fontAlgn="auto" latinLnBrk="0" hangingPunct="1">
              <a:lnSpc>
                <a:spcPct val="100000"/>
              </a:lnSpc>
              <a:spcBef>
                <a:spcPct val="20000"/>
              </a:spcBef>
              <a:spcAft>
                <a:spcPts val="900"/>
              </a:spcAft>
              <a:buClr>
                <a:schemeClr val="accent2"/>
              </a:buClr>
              <a:buSzTx/>
              <a:buFont typeface="Arial"/>
              <a:buChar char="–"/>
              <a:tabLst/>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marL="1255713" lvl="4" indent="-223838" algn="l" defTabSz="457200" rtl="0" eaLnBrk="1" latinLnBrk="0" hangingPunct="1">
              <a:spcBef>
                <a:spcPct val="20000"/>
              </a:spcBef>
              <a:buClr>
                <a:schemeClr val="accent2"/>
              </a:buClr>
              <a:buFont typeface="Arial"/>
              <a:buChar char="–"/>
            </a:pPr>
            <a:r>
              <a:rPr lang="en-US" dirty="0"/>
              <a:t>Fifth level</a:t>
            </a:r>
          </a:p>
        </p:txBody>
      </p:sp>
      <p:sp>
        <p:nvSpPr>
          <p:cNvPr id="6" name="Text Placeholder 8"/>
          <p:cNvSpPr>
            <a:spLocks noGrp="1"/>
          </p:cNvSpPr>
          <p:nvPr>
            <p:ph type="body" sz="quarter" idx="14" hasCustomPrompt="1"/>
          </p:nvPr>
        </p:nvSpPr>
        <p:spPr>
          <a:xfrm>
            <a:off x="4297680" y="1234440"/>
            <a:ext cx="4206240" cy="411480"/>
          </a:xfrm>
          <a:prstGeom prst="rect">
            <a:avLst/>
          </a:prstGeom>
        </p:spPr>
        <p:txBody>
          <a:bodyPr>
            <a:noAutofit/>
          </a:bodyPr>
          <a:lstStyle>
            <a:lvl1pPr marL="0" indent="0">
              <a:buNone/>
              <a:defRPr sz="1800" b="1">
                <a:solidFill>
                  <a:schemeClr val="accent2"/>
                </a:solidFill>
                <a:latin typeface="+mj-lt"/>
              </a:defRPr>
            </a:lvl1pPr>
          </a:lstStyle>
          <a:p>
            <a:pPr lvl="0"/>
            <a:r>
              <a:rPr lang="en-US" dirty="0"/>
              <a:t>Subtitle</a:t>
            </a:r>
          </a:p>
        </p:txBody>
      </p:sp>
      <p:sp>
        <p:nvSpPr>
          <p:cNvPr id="7" name="Text Placeholder 6"/>
          <p:cNvSpPr txBox="1">
            <a:spLocks/>
          </p:cNvSpPr>
          <p:nvPr userDrawn="1"/>
        </p:nvSpPr>
        <p:spPr>
          <a:xfrm>
            <a:off x="5715000" y="6583680"/>
            <a:ext cx="3191161" cy="2286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457200" rtl="0" eaLnBrk="1" fontAlgn="auto" latinLnBrk="0" hangingPunct="1">
              <a:lnSpc>
                <a:spcPct val="100000"/>
              </a:lnSpc>
              <a:spcBef>
                <a:spcPct val="20000"/>
              </a:spcBef>
              <a:spcAft>
                <a:spcPts val="0"/>
              </a:spcAft>
              <a:buClrTx/>
              <a:buSzTx/>
              <a:buFont typeface="Arial"/>
              <a:buNone/>
              <a:tabLst/>
              <a:defRPr/>
            </a:pPr>
            <a:r>
              <a:rPr lang="en-US" sz="600" kern="1200" dirty="0">
                <a:solidFill>
                  <a:schemeClr val="accent2">
                    <a:lumMod val="40000"/>
                    <a:lumOff val="60000"/>
                  </a:schemeClr>
                </a:solidFill>
                <a:latin typeface="+mj-lt"/>
                <a:ea typeface="+mn-ea"/>
                <a:cs typeface="+mn-cs"/>
              </a:rPr>
              <a:t>©2020 ARTHUR J. GALLAGHER &amp; CO. </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60995" y="63737"/>
            <a:ext cx="1789486" cy="546543"/>
          </a:xfrm>
          <a:prstGeom prst="rect">
            <a:avLst/>
          </a:prstGeom>
        </p:spPr>
      </p:pic>
    </p:spTree>
    <p:extLst>
      <p:ext uri="{BB962C8B-B14F-4D97-AF65-F5344CB8AC3E}">
        <p14:creationId xmlns:p14="http://schemas.microsoft.com/office/powerpoint/2010/main" val="1347906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Bullet Right Photo">
    <p:spTree>
      <p:nvGrpSpPr>
        <p:cNvPr id="1" name=""/>
        <p:cNvGrpSpPr/>
        <p:nvPr/>
      </p:nvGrpSpPr>
      <p:grpSpPr>
        <a:xfrm>
          <a:off x="0" y="0"/>
          <a:ext cx="0" cy="0"/>
          <a:chOff x="0" y="0"/>
          <a:chExt cx="0" cy="0"/>
        </a:xfrm>
      </p:grpSpPr>
      <p:sp>
        <p:nvSpPr>
          <p:cNvPr id="10" name="Rectangle 9"/>
          <p:cNvSpPr>
            <a:spLocks noChangeAspect="1"/>
          </p:cNvSpPr>
          <p:nvPr userDrawn="1"/>
        </p:nvSpPr>
        <p:spPr>
          <a:xfrm>
            <a:off x="0" y="0"/>
            <a:ext cx="9154391" cy="6858000"/>
          </a:xfrm>
          <a:prstGeom prst="rect">
            <a:avLst/>
          </a:prstGeom>
          <a:blipFill>
            <a:blip r:embed="rId2">
              <a:alphaModFix amt="90000"/>
            </a:blip>
            <a:srcRect/>
            <a:stretch>
              <a:fillRect l="-123" t="-166" r="-9"/>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effectLst/>
            </a:endParaRPr>
          </a:p>
        </p:txBody>
      </p:sp>
      <p:sp>
        <p:nvSpPr>
          <p:cNvPr id="3" name="Content Placeholder 2"/>
          <p:cNvSpPr>
            <a:spLocks noGrp="1"/>
          </p:cNvSpPr>
          <p:nvPr>
            <p:ph idx="1" hasCustomPrompt="1"/>
          </p:nvPr>
        </p:nvSpPr>
        <p:spPr>
          <a:xfrm>
            <a:off x="228600" y="1737360"/>
            <a:ext cx="4206240" cy="4297680"/>
          </a:xfrm>
          <a:prstGeom prst="rect">
            <a:avLst/>
          </a:prstGeom>
        </p:spPr>
        <p:txBody>
          <a:bodyPr/>
          <a:lstStyle>
            <a:lvl1pPr marL="228600" marR="0" indent="-228600" algn="l" defTabSz="457200" rtl="0" eaLnBrk="1" fontAlgn="auto" latinLnBrk="0" hangingPunct="1">
              <a:lnSpc>
                <a:spcPct val="100000"/>
              </a:lnSpc>
              <a:spcBef>
                <a:spcPts val="0"/>
              </a:spcBef>
              <a:spcAft>
                <a:spcPts val="900"/>
              </a:spcAft>
              <a:buClr>
                <a:srgbClr val="6FACDE"/>
              </a:buClr>
              <a:buSzTx/>
              <a:buFont typeface="Arial"/>
              <a:buChar char="•"/>
              <a:tabLst/>
              <a:defRPr sz="1600">
                <a:solidFill>
                  <a:schemeClr val="tx2"/>
                </a:solidFill>
              </a:defRPr>
            </a:lvl1pPr>
            <a:lvl2pPr marL="461963" marR="0" indent="-230188" algn="l" defTabSz="457200" rtl="0" eaLnBrk="1" fontAlgn="auto" latinLnBrk="0" hangingPunct="1">
              <a:lnSpc>
                <a:spcPct val="100000"/>
              </a:lnSpc>
              <a:spcBef>
                <a:spcPts val="0"/>
              </a:spcBef>
              <a:spcAft>
                <a:spcPts val="900"/>
              </a:spcAft>
              <a:buClr>
                <a:srgbClr val="6FACDE"/>
              </a:buClr>
              <a:buSzTx/>
              <a:buFont typeface="Arial"/>
              <a:buChar char="–"/>
              <a:tabLst/>
              <a:defRPr sz="1400">
                <a:solidFill>
                  <a:schemeClr val="tx2"/>
                </a:solidFill>
              </a:defRPr>
            </a:lvl2pPr>
            <a:lvl3pPr marL="684213" marR="0" indent="-230188" algn="l" defTabSz="457200" rtl="0" eaLnBrk="1" fontAlgn="auto" latinLnBrk="0" hangingPunct="1">
              <a:lnSpc>
                <a:spcPct val="100000"/>
              </a:lnSpc>
              <a:spcBef>
                <a:spcPts val="0"/>
              </a:spcBef>
              <a:spcAft>
                <a:spcPts val="900"/>
              </a:spcAft>
              <a:buClr>
                <a:srgbClr val="6FACDE"/>
              </a:buClr>
              <a:buSzTx/>
              <a:buFont typeface="Wingdings" panose="05000000000000000000" pitchFamily="2" charset="2"/>
              <a:buChar char="§"/>
              <a:tabLst/>
              <a:defRPr sz="1300">
                <a:solidFill>
                  <a:schemeClr val="tx2"/>
                </a:solidFill>
              </a:defRPr>
            </a:lvl3pPr>
            <a:lvl4pPr marL="914400" marR="0" indent="-223838" algn="l" defTabSz="457200" rtl="0" eaLnBrk="1" fontAlgn="auto" latinLnBrk="0" hangingPunct="1">
              <a:lnSpc>
                <a:spcPct val="100000"/>
              </a:lnSpc>
              <a:spcBef>
                <a:spcPts val="0"/>
              </a:spcBef>
              <a:spcAft>
                <a:spcPts val="900"/>
              </a:spcAft>
              <a:buClr>
                <a:srgbClr val="6FACDE"/>
              </a:buClr>
              <a:buSzTx/>
              <a:buFont typeface="Arial"/>
              <a:buChar char="–"/>
              <a:tabLst/>
              <a:defRPr sz="1300">
                <a:solidFill>
                  <a:schemeClr val="tx2"/>
                </a:solidFill>
              </a:defRPr>
            </a:lvl4pPr>
            <a:lvl5pPr marL="1255713" marR="0" indent="-223838" algn="l" defTabSz="457200" rtl="0" eaLnBrk="1" fontAlgn="auto" latinLnBrk="0" hangingPunct="1">
              <a:lnSpc>
                <a:spcPct val="100000"/>
              </a:lnSpc>
              <a:spcBef>
                <a:spcPct val="20000"/>
              </a:spcBef>
              <a:spcAft>
                <a:spcPts val="900"/>
              </a:spcAft>
              <a:buClr>
                <a:schemeClr val="accent2"/>
              </a:buClr>
              <a:buSzTx/>
              <a:buFont typeface="Arial"/>
              <a:buChar char="–"/>
              <a:tabLst/>
              <a:defRPr sz="13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marL="1255713" lvl="4" indent="-223838" algn="l" defTabSz="457200" rtl="0" eaLnBrk="1" latinLnBrk="0" hangingPunct="1">
              <a:spcBef>
                <a:spcPct val="20000"/>
              </a:spcBef>
              <a:buClr>
                <a:schemeClr val="accent2"/>
              </a:buClr>
              <a:buFont typeface="Arial"/>
              <a:buChar char="–"/>
            </a:pPr>
            <a:r>
              <a:rPr lang="en-US" dirty="0"/>
              <a:t>Fifth level</a:t>
            </a:r>
          </a:p>
        </p:txBody>
      </p:sp>
      <p:sp>
        <p:nvSpPr>
          <p:cNvPr id="7" name="Text Placeholder 8"/>
          <p:cNvSpPr>
            <a:spLocks noGrp="1"/>
          </p:cNvSpPr>
          <p:nvPr>
            <p:ph type="body" sz="quarter" idx="13" hasCustomPrompt="1"/>
          </p:nvPr>
        </p:nvSpPr>
        <p:spPr>
          <a:xfrm>
            <a:off x="228600" y="1234440"/>
            <a:ext cx="4206240" cy="411480"/>
          </a:xfrm>
          <a:prstGeom prst="rect">
            <a:avLst/>
          </a:prstGeom>
        </p:spPr>
        <p:txBody>
          <a:bodyPr>
            <a:noAutofit/>
          </a:bodyPr>
          <a:lstStyle>
            <a:lvl1pPr marL="0" indent="0">
              <a:buNone/>
              <a:defRPr sz="1800" b="1">
                <a:solidFill>
                  <a:schemeClr val="accent2"/>
                </a:solidFill>
                <a:latin typeface="+mj-lt"/>
              </a:defRPr>
            </a:lvl1pPr>
          </a:lstStyle>
          <a:p>
            <a:pPr lvl="0"/>
            <a:r>
              <a:rPr lang="en-US" dirty="0"/>
              <a:t>Subtitle</a:t>
            </a:r>
          </a:p>
        </p:txBody>
      </p:sp>
      <p:sp>
        <p:nvSpPr>
          <p:cNvPr id="9" name="Text Placeholder 6"/>
          <p:cNvSpPr txBox="1">
            <a:spLocks/>
          </p:cNvSpPr>
          <p:nvPr userDrawn="1"/>
        </p:nvSpPr>
        <p:spPr>
          <a:xfrm>
            <a:off x="5715000" y="6583680"/>
            <a:ext cx="3191161" cy="2286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457200" rtl="0" eaLnBrk="1" fontAlgn="auto" latinLnBrk="0" hangingPunct="1">
              <a:lnSpc>
                <a:spcPct val="100000"/>
              </a:lnSpc>
              <a:spcBef>
                <a:spcPct val="20000"/>
              </a:spcBef>
              <a:spcAft>
                <a:spcPts val="0"/>
              </a:spcAft>
              <a:buClrTx/>
              <a:buSzTx/>
              <a:buFont typeface="Arial"/>
              <a:buNone/>
              <a:tabLst/>
              <a:defRPr/>
            </a:pPr>
            <a:r>
              <a:rPr lang="en-US" sz="600" kern="1200" dirty="0">
                <a:solidFill>
                  <a:schemeClr val="accent2">
                    <a:lumMod val="40000"/>
                    <a:lumOff val="60000"/>
                  </a:schemeClr>
                </a:solidFill>
                <a:latin typeface="+mj-lt"/>
                <a:ea typeface="+mn-ea"/>
                <a:cs typeface="+mn-cs"/>
              </a:rPr>
              <a:t>©2020 ARTHUR J. GALLAGHER &amp; CO. </a:t>
            </a:r>
          </a:p>
        </p:txBody>
      </p:sp>
      <p:sp>
        <p:nvSpPr>
          <p:cNvPr id="8" name="TextBox 7"/>
          <p:cNvSpPr txBox="1"/>
          <p:nvPr userDrawn="1"/>
        </p:nvSpPr>
        <p:spPr>
          <a:xfrm>
            <a:off x="228599" y="6583680"/>
            <a:ext cx="519545" cy="184666"/>
          </a:xfrm>
          <a:prstGeom prst="rect">
            <a:avLst/>
          </a:prstGeom>
          <a:noFill/>
        </p:spPr>
        <p:txBody>
          <a:bodyPr wrap="square" rtlCol="0">
            <a:spAutoFit/>
          </a:bodyPr>
          <a:lstStyle/>
          <a:p>
            <a:fld id="{47A85379-F5D1-4B17-9A88-B6775F35A499}" type="slidenum">
              <a:rPr lang="en-US" sz="600" smtClean="0">
                <a:solidFill>
                  <a:schemeClr val="accent2">
                    <a:lumMod val="40000"/>
                    <a:lumOff val="60000"/>
                  </a:schemeClr>
                </a:solidFill>
              </a:rPr>
              <a:t>‹#›</a:t>
            </a:fld>
            <a:endParaRPr lang="en-US" sz="600" dirty="0">
              <a:solidFill>
                <a:schemeClr val="accent2">
                  <a:lumMod val="40000"/>
                  <a:lumOff val="60000"/>
                </a:schemeClr>
              </a:solidFill>
            </a:endParaRPr>
          </a:p>
        </p:txBody>
      </p:sp>
    </p:spTree>
    <p:extLst>
      <p:ext uri="{BB962C8B-B14F-4D97-AF65-F5344CB8AC3E}">
        <p14:creationId xmlns:p14="http://schemas.microsoft.com/office/powerpoint/2010/main" val="2962403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Subtitle-Blank">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685800" y="182880"/>
            <a:ext cx="5943600" cy="822960"/>
          </a:xfrm>
          <a:prstGeom prst="rect">
            <a:avLst/>
          </a:prstGeom>
        </p:spPr>
        <p:txBody>
          <a:bodyPr vert="horz" lIns="91440" tIns="45720" rIns="91440" bIns="45720" rtlCol="0" anchor="b" anchorCtr="0">
            <a:normAutofit/>
          </a:bodyPr>
          <a:lstStyle>
            <a:lvl1pPr defTabSz="119063">
              <a:tabLst/>
              <a:defRPr>
                <a:solidFill>
                  <a:schemeClr val="accent1"/>
                </a:solidFill>
              </a:defRPr>
            </a:lvl1pPr>
          </a:lstStyle>
          <a:p>
            <a:r>
              <a:rPr lang="en-US" dirty="0"/>
              <a:t>Click to edit Master title style</a:t>
            </a:r>
          </a:p>
        </p:txBody>
      </p:sp>
      <p:sp>
        <p:nvSpPr>
          <p:cNvPr id="7" name="Text Placeholder 8"/>
          <p:cNvSpPr>
            <a:spLocks noGrp="1"/>
          </p:cNvSpPr>
          <p:nvPr>
            <p:ph type="body" sz="quarter" idx="13" hasCustomPrompt="1"/>
          </p:nvPr>
        </p:nvSpPr>
        <p:spPr>
          <a:xfrm>
            <a:off x="685800" y="1234440"/>
            <a:ext cx="7315200" cy="411480"/>
          </a:xfrm>
          <a:prstGeom prst="rect">
            <a:avLst/>
          </a:prstGeom>
        </p:spPr>
        <p:txBody>
          <a:bodyPr>
            <a:noAutofit/>
          </a:bodyPr>
          <a:lstStyle>
            <a:lvl1pPr>
              <a:buNone/>
              <a:defRPr sz="2400" b="1">
                <a:solidFill>
                  <a:schemeClr val="accent2"/>
                </a:solidFill>
                <a:latin typeface="+mj-lt"/>
              </a:defRPr>
            </a:lvl1pPr>
          </a:lstStyle>
          <a:p>
            <a:pPr lvl="0"/>
            <a:r>
              <a:rPr lang="en-US" dirty="0"/>
              <a:t>Subtitle</a:t>
            </a:r>
          </a:p>
        </p:txBody>
      </p:sp>
    </p:spTree>
    <p:extLst>
      <p:ext uri="{BB962C8B-B14F-4D97-AF65-F5344CB8AC3E}">
        <p14:creationId xmlns:p14="http://schemas.microsoft.com/office/powerpoint/2010/main" val="2491613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Bullet Grid">
    <p:spTree>
      <p:nvGrpSpPr>
        <p:cNvPr id="1" name=""/>
        <p:cNvGrpSpPr/>
        <p:nvPr/>
      </p:nvGrpSpPr>
      <p:grpSpPr>
        <a:xfrm>
          <a:off x="0" y="0"/>
          <a:ext cx="0" cy="0"/>
          <a:chOff x="0" y="0"/>
          <a:chExt cx="0" cy="0"/>
        </a:xfrm>
      </p:grpSpPr>
      <p:sp>
        <p:nvSpPr>
          <p:cNvPr id="10" name="Rectangle 9"/>
          <p:cNvSpPr>
            <a:spLocks noChangeAspect="1"/>
          </p:cNvSpPr>
          <p:nvPr userDrawn="1"/>
        </p:nvSpPr>
        <p:spPr>
          <a:xfrm>
            <a:off x="0" y="0"/>
            <a:ext cx="9154391" cy="6858000"/>
          </a:xfrm>
          <a:prstGeom prst="rect">
            <a:avLst/>
          </a:prstGeom>
          <a:blipFill>
            <a:blip r:embed="rId2">
              <a:alphaModFix amt="90000"/>
            </a:blip>
            <a:srcRect/>
            <a:stretch>
              <a:fillRect l="-123" t="-166" r="-9"/>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effectLst/>
            </a:endParaRPr>
          </a:p>
        </p:txBody>
      </p:sp>
      <p:sp>
        <p:nvSpPr>
          <p:cNvPr id="3" name="Content Placeholder 2"/>
          <p:cNvSpPr>
            <a:spLocks noGrp="1"/>
          </p:cNvSpPr>
          <p:nvPr>
            <p:ph idx="1" hasCustomPrompt="1"/>
          </p:nvPr>
        </p:nvSpPr>
        <p:spPr>
          <a:xfrm>
            <a:off x="228600" y="1737360"/>
            <a:ext cx="4023360" cy="4389120"/>
          </a:xfrm>
        </p:spPr>
        <p:txBody>
          <a:bodyPr/>
          <a:lstStyle>
            <a:lvl1pPr marL="228600" marR="0" indent="-228600" algn="l" defTabSz="457200" rtl="0" eaLnBrk="1" fontAlgn="auto" latinLnBrk="0" hangingPunct="1">
              <a:lnSpc>
                <a:spcPct val="100000"/>
              </a:lnSpc>
              <a:spcBef>
                <a:spcPts val="0"/>
              </a:spcBef>
              <a:spcAft>
                <a:spcPts val="900"/>
              </a:spcAft>
              <a:buClr>
                <a:srgbClr val="6FACDE"/>
              </a:buClr>
              <a:buSzTx/>
              <a:buFont typeface="Arial"/>
              <a:buChar char="•"/>
              <a:tabLst/>
              <a:defRPr>
                <a:solidFill>
                  <a:schemeClr val="tx2"/>
                </a:solidFill>
              </a:defRPr>
            </a:lvl1pPr>
            <a:lvl2pPr marL="461963" marR="0" indent="-230188" algn="l" defTabSz="457200" rtl="0" eaLnBrk="1" fontAlgn="auto" latinLnBrk="0" hangingPunct="1">
              <a:lnSpc>
                <a:spcPct val="100000"/>
              </a:lnSpc>
              <a:spcBef>
                <a:spcPts val="0"/>
              </a:spcBef>
              <a:spcAft>
                <a:spcPts val="900"/>
              </a:spcAft>
              <a:buClr>
                <a:srgbClr val="6FACDE"/>
              </a:buClr>
              <a:buSzTx/>
              <a:buFont typeface="Arial"/>
              <a:buChar char="–"/>
              <a:tabLst/>
              <a:defRPr>
                <a:solidFill>
                  <a:schemeClr val="tx2"/>
                </a:solidFill>
              </a:defRPr>
            </a:lvl2pPr>
            <a:lvl3pPr marL="684213" marR="0" indent="-230188" algn="l" defTabSz="457200" rtl="0" eaLnBrk="1" fontAlgn="auto" latinLnBrk="0" hangingPunct="1">
              <a:lnSpc>
                <a:spcPct val="100000"/>
              </a:lnSpc>
              <a:spcBef>
                <a:spcPts val="0"/>
              </a:spcBef>
              <a:spcAft>
                <a:spcPts val="900"/>
              </a:spcAft>
              <a:buClr>
                <a:srgbClr val="6FACDE"/>
              </a:buClr>
              <a:buSzTx/>
              <a:buFont typeface="Wingdings" panose="05000000000000000000" pitchFamily="2" charset="2"/>
              <a:buChar char="§"/>
              <a:tabLst/>
              <a:defRPr>
                <a:solidFill>
                  <a:schemeClr val="tx2"/>
                </a:solidFill>
              </a:defRPr>
            </a:lvl3pPr>
            <a:lvl4pPr marL="914400" marR="0" indent="-223838" algn="l" defTabSz="457200" rtl="0" eaLnBrk="1" fontAlgn="auto" latinLnBrk="0" hangingPunct="1">
              <a:lnSpc>
                <a:spcPct val="100000"/>
              </a:lnSpc>
              <a:spcBef>
                <a:spcPts val="0"/>
              </a:spcBef>
              <a:spcAft>
                <a:spcPts val="900"/>
              </a:spcAft>
              <a:buClr>
                <a:srgbClr val="6FACDE"/>
              </a:buClr>
              <a:buSzTx/>
              <a:buFont typeface="Arial"/>
              <a:buChar char="–"/>
              <a:tabLst/>
              <a:defRPr>
                <a:solidFill>
                  <a:schemeClr val="tx2"/>
                </a:solidFill>
              </a:defRPr>
            </a:lvl4pPr>
            <a:lvl5pPr marL="1255713" marR="0" indent="-223838" algn="l" defTabSz="457200" rtl="0" eaLnBrk="1" fontAlgn="auto" latinLnBrk="0" hangingPunct="1">
              <a:lnSpc>
                <a:spcPct val="100000"/>
              </a:lnSpc>
              <a:spcBef>
                <a:spcPct val="20000"/>
              </a:spcBef>
              <a:spcAft>
                <a:spcPts val="900"/>
              </a:spcAft>
              <a:buClr>
                <a:schemeClr val="accent2"/>
              </a:buClr>
              <a:buSzTx/>
              <a:buFont typeface="Arial"/>
              <a:buChar char="–"/>
              <a:tabLst/>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marL="1255713" lvl="4" indent="-223838" algn="l" defTabSz="457200" rtl="0" eaLnBrk="1" latinLnBrk="0" hangingPunct="1">
              <a:spcBef>
                <a:spcPct val="20000"/>
              </a:spcBef>
              <a:buClr>
                <a:schemeClr val="accent2"/>
              </a:buClr>
              <a:buFont typeface="Arial"/>
              <a:buChar char="–"/>
            </a:pPr>
            <a:r>
              <a:rPr lang="en-US" dirty="0"/>
              <a:t>Fifth level</a:t>
            </a:r>
          </a:p>
        </p:txBody>
      </p:sp>
      <p:sp>
        <p:nvSpPr>
          <p:cNvPr id="6" name="Text Placeholder 8"/>
          <p:cNvSpPr>
            <a:spLocks noGrp="1"/>
          </p:cNvSpPr>
          <p:nvPr>
            <p:ph type="body" sz="quarter" idx="13" hasCustomPrompt="1"/>
          </p:nvPr>
        </p:nvSpPr>
        <p:spPr>
          <a:xfrm>
            <a:off x="228600" y="1234440"/>
            <a:ext cx="4023360" cy="411480"/>
          </a:xfrm>
          <a:prstGeom prst="rect">
            <a:avLst/>
          </a:prstGeom>
        </p:spPr>
        <p:txBody>
          <a:bodyPr>
            <a:noAutofit/>
          </a:bodyPr>
          <a:lstStyle>
            <a:lvl1pPr marL="0" indent="0">
              <a:buNone/>
              <a:defRPr sz="1800" b="1">
                <a:solidFill>
                  <a:schemeClr val="accent2"/>
                </a:solidFill>
                <a:latin typeface="+mj-lt"/>
              </a:defRPr>
            </a:lvl1pPr>
          </a:lstStyle>
          <a:p>
            <a:pPr lvl="0"/>
            <a:r>
              <a:rPr lang="en-US" dirty="0"/>
              <a:t>Subtitle</a:t>
            </a:r>
          </a:p>
        </p:txBody>
      </p:sp>
      <p:sp>
        <p:nvSpPr>
          <p:cNvPr id="7" name="Text Placeholder 6"/>
          <p:cNvSpPr txBox="1">
            <a:spLocks/>
          </p:cNvSpPr>
          <p:nvPr userDrawn="1"/>
        </p:nvSpPr>
        <p:spPr>
          <a:xfrm>
            <a:off x="5715000" y="6583680"/>
            <a:ext cx="3191161" cy="2286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457200" rtl="0" eaLnBrk="1" fontAlgn="auto" latinLnBrk="0" hangingPunct="1">
              <a:lnSpc>
                <a:spcPct val="100000"/>
              </a:lnSpc>
              <a:spcBef>
                <a:spcPct val="20000"/>
              </a:spcBef>
              <a:spcAft>
                <a:spcPts val="0"/>
              </a:spcAft>
              <a:buClrTx/>
              <a:buSzTx/>
              <a:buFont typeface="Arial"/>
              <a:buNone/>
              <a:tabLst/>
              <a:defRPr/>
            </a:pPr>
            <a:r>
              <a:rPr lang="en-US" sz="600" kern="1200" dirty="0">
                <a:solidFill>
                  <a:schemeClr val="accent2">
                    <a:lumMod val="40000"/>
                    <a:lumOff val="60000"/>
                  </a:schemeClr>
                </a:solidFill>
                <a:latin typeface="+mj-lt"/>
                <a:ea typeface="+mn-ea"/>
                <a:cs typeface="+mn-cs"/>
              </a:rPr>
              <a:t>©2020 ARTHUR J. GALLAGHER &amp; CO. </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32320" y="91440"/>
            <a:ext cx="1789487" cy="546543"/>
          </a:xfrm>
          <a:prstGeom prst="rect">
            <a:avLst/>
          </a:prstGeom>
        </p:spPr>
      </p:pic>
      <p:sp>
        <p:nvSpPr>
          <p:cNvPr id="9" name="Shape 393">
            <a:extLst>
              <a:ext uri="{FF2B5EF4-FFF2-40B4-BE49-F238E27FC236}">
                <a16:creationId xmlns:a16="http://schemas.microsoft.com/office/drawing/2014/main" id="{55080A59-49F8-4173-B90A-D4F77A9CC548}"/>
              </a:ext>
            </a:extLst>
          </p:cNvPr>
          <p:cNvSpPr/>
          <p:nvPr userDrawn="1"/>
        </p:nvSpPr>
        <p:spPr>
          <a:xfrm>
            <a:off x="4951490" y="3257555"/>
            <a:ext cx="3864689" cy="0"/>
          </a:xfrm>
          <a:prstGeom prst="line">
            <a:avLst/>
          </a:prstGeom>
          <a:ln w="3175">
            <a:solidFill>
              <a:srgbClr val="FFFFFF"/>
            </a:solidFill>
            <a:miter lim="400000"/>
          </a:ln>
        </p:spPr>
        <p:txBody>
          <a:bodyPr lIns="19050" tIns="19050" rIns="19050" bIns="19050" anchor="ctr"/>
          <a:lstStyle/>
          <a:p>
            <a:pPr algn="ctr" defTabSz="309562">
              <a:defRPr sz="1200">
                <a:latin typeface="Helvetica Light"/>
                <a:ea typeface="Helvetica Light"/>
                <a:cs typeface="Helvetica Light"/>
                <a:sym typeface="Helvetica Light"/>
              </a:defRPr>
            </a:pPr>
            <a:endParaRPr/>
          </a:p>
        </p:txBody>
      </p:sp>
      <p:sp>
        <p:nvSpPr>
          <p:cNvPr id="11" name="Shape 394">
            <a:extLst>
              <a:ext uri="{FF2B5EF4-FFF2-40B4-BE49-F238E27FC236}">
                <a16:creationId xmlns:a16="http://schemas.microsoft.com/office/drawing/2014/main" id="{E38B0E98-5E44-4A84-8A96-99BBD67678FA}"/>
              </a:ext>
            </a:extLst>
          </p:cNvPr>
          <p:cNvSpPr/>
          <p:nvPr userDrawn="1"/>
        </p:nvSpPr>
        <p:spPr>
          <a:xfrm flipV="1">
            <a:off x="6912794" y="1341966"/>
            <a:ext cx="1" cy="3864689"/>
          </a:xfrm>
          <a:prstGeom prst="line">
            <a:avLst/>
          </a:prstGeom>
          <a:ln w="3175">
            <a:solidFill>
              <a:srgbClr val="FFFFFF"/>
            </a:solidFill>
            <a:miter lim="400000"/>
          </a:ln>
        </p:spPr>
        <p:txBody>
          <a:bodyPr lIns="19050" tIns="19050" rIns="19050" bIns="19050" anchor="ctr"/>
          <a:lstStyle/>
          <a:p>
            <a:pPr algn="ctr" defTabSz="309562">
              <a:defRPr sz="1200">
                <a:latin typeface="Helvetica Light"/>
                <a:ea typeface="Helvetica Light"/>
                <a:cs typeface="Helvetica Light"/>
                <a:sym typeface="Helvetica Light"/>
              </a:defRPr>
            </a:pPr>
            <a:endParaRPr/>
          </a:p>
        </p:txBody>
      </p:sp>
    </p:spTree>
    <p:extLst>
      <p:ext uri="{BB962C8B-B14F-4D97-AF65-F5344CB8AC3E}">
        <p14:creationId xmlns:p14="http://schemas.microsoft.com/office/powerpoint/2010/main" val="621203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Bullet Yellow Accent">
    <p:spTree>
      <p:nvGrpSpPr>
        <p:cNvPr id="1" name=""/>
        <p:cNvGrpSpPr/>
        <p:nvPr/>
      </p:nvGrpSpPr>
      <p:grpSpPr>
        <a:xfrm>
          <a:off x="0" y="0"/>
          <a:ext cx="0" cy="0"/>
          <a:chOff x="0" y="0"/>
          <a:chExt cx="0" cy="0"/>
        </a:xfrm>
      </p:grpSpPr>
      <p:sp>
        <p:nvSpPr>
          <p:cNvPr id="10" name="Rectangle 9"/>
          <p:cNvSpPr/>
          <p:nvPr userDrawn="1"/>
        </p:nvSpPr>
        <p:spPr>
          <a:xfrm>
            <a:off x="0" y="5235547"/>
            <a:ext cx="9144000" cy="1622453"/>
          </a:xfrm>
          <a:prstGeom prst="rect">
            <a:avLst/>
          </a:prstGeom>
          <a:blipFill dpi="0" rotWithShape="1">
            <a:blip r:embed="rId2">
              <a:alphaModFix amt="90000"/>
            </a:blip>
            <a:srcRect/>
            <a:stretch>
              <a:fillRect t="-318941" b="-1"/>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hasCustomPrompt="1"/>
          </p:nvPr>
        </p:nvSpPr>
        <p:spPr>
          <a:xfrm>
            <a:off x="228600" y="1737360"/>
            <a:ext cx="7772400" cy="4297680"/>
          </a:xfrm>
          <a:prstGeom prst="rect">
            <a:avLst/>
          </a:prstGeom>
        </p:spPr>
        <p:txBody>
          <a:bodyPr/>
          <a:lstStyle>
            <a:lvl1pPr marL="228600" marR="0" indent="-228600" algn="l" defTabSz="457200" rtl="0" eaLnBrk="1" fontAlgn="auto" latinLnBrk="0" hangingPunct="1">
              <a:lnSpc>
                <a:spcPct val="100000"/>
              </a:lnSpc>
              <a:spcBef>
                <a:spcPts val="0"/>
              </a:spcBef>
              <a:spcAft>
                <a:spcPts val="900"/>
              </a:spcAft>
              <a:buClr>
                <a:srgbClr val="6FACDE"/>
              </a:buClr>
              <a:buSzTx/>
              <a:buFont typeface="Arial"/>
              <a:buChar char="•"/>
              <a:tabLst/>
              <a:defRPr sz="1600">
                <a:solidFill>
                  <a:schemeClr val="tx2"/>
                </a:solidFill>
              </a:defRPr>
            </a:lvl1pPr>
            <a:lvl2pPr marL="461963" marR="0" indent="-230188" algn="l" defTabSz="457200" rtl="0" eaLnBrk="1" fontAlgn="auto" latinLnBrk="0" hangingPunct="1">
              <a:lnSpc>
                <a:spcPct val="100000"/>
              </a:lnSpc>
              <a:spcBef>
                <a:spcPts val="0"/>
              </a:spcBef>
              <a:spcAft>
                <a:spcPts val="900"/>
              </a:spcAft>
              <a:buClr>
                <a:srgbClr val="6FACDE"/>
              </a:buClr>
              <a:buSzTx/>
              <a:buFont typeface="Arial"/>
              <a:buChar char="–"/>
              <a:tabLst/>
              <a:defRPr sz="1400">
                <a:solidFill>
                  <a:schemeClr val="tx2"/>
                </a:solidFill>
              </a:defRPr>
            </a:lvl2pPr>
            <a:lvl3pPr marL="684213" marR="0" indent="-230188" algn="l" defTabSz="457200" rtl="0" eaLnBrk="1" fontAlgn="auto" latinLnBrk="0" hangingPunct="1">
              <a:lnSpc>
                <a:spcPct val="100000"/>
              </a:lnSpc>
              <a:spcBef>
                <a:spcPts val="0"/>
              </a:spcBef>
              <a:spcAft>
                <a:spcPts val="900"/>
              </a:spcAft>
              <a:buClr>
                <a:srgbClr val="6FACDE"/>
              </a:buClr>
              <a:buSzTx/>
              <a:buFont typeface="Wingdings" panose="05000000000000000000" pitchFamily="2" charset="2"/>
              <a:buChar char="§"/>
              <a:tabLst/>
              <a:defRPr sz="1300">
                <a:solidFill>
                  <a:schemeClr val="tx2"/>
                </a:solidFill>
              </a:defRPr>
            </a:lvl3pPr>
            <a:lvl4pPr marL="914400" marR="0" indent="-223838" algn="l" defTabSz="457200" rtl="0" eaLnBrk="1" fontAlgn="auto" latinLnBrk="0" hangingPunct="1">
              <a:lnSpc>
                <a:spcPct val="100000"/>
              </a:lnSpc>
              <a:spcBef>
                <a:spcPts val="0"/>
              </a:spcBef>
              <a:spcAft>
                <a:spcPts val="900"/>
              </a:spcAft>
              <a:buClr>
                <a:srgbClr val="6FACDE"/>
              </a:buClr>
              <a:buSzTx/>
              <a:buFont typeface="Arial"/>
              <a:buChar char="–"/>
              <a:tabLst/>
              <a:defRPr sz="1300">
                <a:solidFill>
                  <a:schemeClr val="tx2"/>
                </a:solidFill>
              </a:defRPr>
            </a:lvl4pPr>
            <a:lvl5pPr marL="1255713" marR="0" indent="-223838" algn="l" defTabSz="457200" rtl="0" eaLnBrk="1" fontAlgn="auto" latinLnBrk="0" hangingPunct="1">
              <a:lnSpc>
                <a:spcPct val="100000"/>
              </a:lnSpc>
              <a:spcBef>
                <a:spcPct val="20000"/>
              </a:spcBef>
              <a:spcAft>
                <a:spcPts val="900"/>
              </a:spcAft>
              <a:buClr>
                <a:schemeClr val="accent2"/>
              </a:buClr>
              <a:buSzTx/>
              <a:buFont typeface="Arial"/>
              <a:buChar char="–"/>
              <a:tabLst/>
              <a:defRPr sz="13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marL="1255713" lvl="4" indent="-223838" algn="l" defTabSz="457200" rtl="0" eaLnBrk="1" latinLnBrk="0" hangingPunct="1">
              <a:spcBef>
                <a:spcPct val="20000"/>
              </a:spcBef>
              <a:buClr>
                <a:schemeClr val="accent2"/>
              </a:buClr>
              <a:buFont typeface="Arial"/>
              <a:buChar char="–"/>
            </a:pPr>
            <a:r>
              <a:rPr lang="en-US" dirty="0"/>
              <a:t>Fifth level</a:t>
            </a:r>
          </a:p>
        </p:txBody>
      </p:sp>
      <p:sp>
        <p:nvSpPr>
          <p:cNvPr id="5" name="Title Placeholder 1"/>
          <p:cNvSpPr>
            <a:spLocks noGrp="1"/>
          </p:cNvSpPr>
          <p:nvPr>
            <p:ph type="title"/>
          </p:nvPr>
        </p:nvSpPr>
        <p:spPr>
          <a:xfrm>
            <a:off x="228600" y="182880"/>
            <a:ext cx="5943600" cy="822960"/>
          </a:xfrm>
          <a:prstGeom prst="rect">
            <a:avLst/>
          </a:prstGeom>
        </p:spPr>
        <p:txBody>
          <a:bodyPr vert="horz" lIns="91440" tIns="45720" rIns="91440" bIns="45720" rtlCol="0" anchor="b" anchorCtr="0">
            <a:normAutofit/>
          </a:bodyPr>
          <a:lstStyle>
            <a:lvl1pPr defTabSz="119063">
              <a:tabLst/>
              <a:defRPr>
                <a:solidFill>
                  <a:schemeClr val="accent1"/>
                </a:solidFill>
              </a:defRPr>
            </a:lvl1pPr>
          </a:lstStyle>
          <a:p>
            <a:r>
              <a:rPr lang="en-US" dirty="0"/>
              <a:t>Click to edit Master title style</a:t>
            </a:r>
          </a:p>
        </p:txBody>
      </p:sp>
      <p:sp>
        <p:nvSpPr>
          <p:cNvPr id="7" name="Text Placeholder 8"/>
          <p:cNvSpPr>
            <a:spLocks noGrp="1"/>
          </p:cNvSpPr>
          <p:nvPr>
            <p:ph type="body" sz="quarter" idx="13" hasCustomPrompt="1"/>
          </p:nvPr>
        </p:nvSpPr>
        <p:spPr>
          <a:xfrm>
            <a:off x="228600" y="1234440"/>
            <a:ext cx="7772400" cy="411480"/>
          </a:xfrm>
          <a:prstGeom prst="rect">
            <a:avLst/>
          </a:prstGeom>
        </p:spPr>
        <p:txBody>
          <a:bodyPr>
            <a:noAutofit/>
          </a:bodyPr>
          <a:lstStyle>
            <a:lvl1pPr marL="0" indent="0">
              <a:buNone/>
              <a:defRPr sz="1800" b="1">
                <a:solidFill>
                  <a:schemeClr val="accent2"/>
                </a:solidFill>
                <a:latin typeface="+mj-lt"/>
              </a:defRPr>
            </a:lvl1pPr>
          </a:lstStyle>
          <a:p>
            <a:pPr lvl="0"/>
            <a:r>
              <a:rPr lang="en-US" dirty="0"/>
              <a:t>Subtitle</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60995" y="63737"/>
            <a:ext cx="1789486" cy="546543"/>
          </a:xfrm>
          <a:prstGeom prst="rect">
            <a:avLst/>
          </a:prstGeom>
        </p:spPr>
      </p:pic>
      <p:sp>
        <p:nvSpPr>
          <p:cNvPr id="9" name="Text Placeholder 6"/>
          <p:cNvSpPr txBox="1">
            <a:spLocks/>
          </p:cNvSpPr>
          <p:nvPr userDrawn="1"/>
        </p:nvSpPr>
        <p:spPr>
          <a:xfrm>
            <a:off x="5715000" y="6583680"/>
            <a:ext cx="3191161" cy="2286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457200" rtl="0" eaLnBrk="1" fontAlgn="auto" latinLnBrk="0" hangingPunct="1">
              <a:lnSpc>
                <a:spcPct val="100000"/>
              </a:lnSpc>
              <a:spcBef>
                <a:spcPct val="20000"/>
              </a:spcBef>
              <a:spcAft>
                <a:spcPts val="0"/>
              </a:spcAft>
              <a:buClrTx/>
              <a:buSzTx/>
              <a:buFont typeface="Arial"/>
              <a:buNone/>
              <a:tabLst/>
              <a:defRPr/>
            </a:pPr>
            <a:r>
              <a:rPr lang="en-US" sz="600" kern="1200" dirty="0">
                <a:solidFill>
                  <a:schemeClr val="accent2">
                    <a:lumMod val="40000"/>
                    <a:lumOff val="60000"/>
                  </a:schemeClr>
                </a:solidFill>
                <a:latin typeface="+mj-lt"/>
                <a:ea typeface="+mn-ea"/>
                <a:cs typeface="+mn-cs"/>
              </a:rPr>
              <a:t>©2020 ARTHUR J. GALLAGHER &amp; CO. </a:t>
            </a:r>
          </a:p>
        </p:txBody>
      </p:sp>
      <p:sp>
        <p:nvSpPr>
          <p:cNvPr id="11" name="TextBox 10"/>
          <p:cNvSpPr txBox="1"/>
          <p:nvPr userDrawn="1"/>
        </p:nvSpPr>
        <p:spPr>
          <a:xfrm>
            <a:off x="228599" y="6583680"/>
            <a:ext cx="519545" cy="184666"/>
          </a:xfrm>
          <a:prstGeom prst="rect">
            <a:avLst/>
          </a:prstGeom>
          <a:noFill/>
        </p:spPr>
        <p:txBody>
          <a:bodyPr wrap="square" rtlCol="0">
            <a:spAutoFit/>
          </a:bodyPr>
          <a:lstStyle/>
          <a:p>
            <a:fld id="{47A85379-F5D1-4B17-9A88-B6775F35A499}" type="slidenum">
              <a:rPr lang="en-US" sz="600" smtClean="0">
                <a:solidFill>
                  <a:schemeClr val="accent2">
                    <a:lumMod val="40000"/>
                    <a:lumOff val="60000"/>
                  </a:schemeClr>
                </a:solidFill>
              </a:rPr>
              <a:t>‹#›</a:t>
            </a:fld>
            <a:endParaRPr lang="en-US" sz="600" dirty="0">
              <a:solidFill>
                <a:schemeClr val="accent2">
                  <a:lumMod val="40000"/>
                  <a:lumOff val="60000"/>
                </a:schemeClr>
              </a:solidFill>
            </a:endParaRPr>
          </a:p>
        </p:txBody>
      </p:sp>
    </p:spTree>
    <p:extLst>
      <p:ext uri="{BB962C8B-B14F-4D97-AF65-F5344CB8AC3E}">
        <p14:creationId xmlns:p14="http://schemas.microsoft.com/office/powerpoint/2010/main" val="976748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Outline Orange Accent">
    <p:spTree>
      <p:nvGrpSpPr>
        <p:cNvPr id="1" name=""/>
        <p:cNvGrpSpPr/>
        <p:nvPr/>
      </p:nvGrpSpPr>
      <p:grpSpPr>
        <a:xfrm>
          <a:off x="0" y="0"/>
          <a:ext cx="0" cy="0"/>
          <a:chOff x="0" y="0"/>
          <a:chExt cx="0" cy="0"/>
        </a:xfrm>
      </p:grpSpPr>
      <p:sp>
        <p:nvSpPr>
          <p:cNvPr id="12" name="Rectangle 11"/>
          <p:cNvSpPr/>
          <p:nvPr userDrawn="1"/>
        </p:nvSpPr>
        <p:spPr>
          <a:xfrm>
            <a:off x="0" y="5235547"/>
            <a:ext cx="9144000" cy="1622453"/>
          </a:xfrm>
          <a:prstGeom prst="rect">
            <a:avLst/>
          </a:prstGeom>
          <a:blipFill dpi="0" rotWithShape="1">
            <a:blip r:embed="rId2">
              <a:alphaModFix amt="90000"/>
            </a:blip>
            <a:srcRect/>
            <a:stretch>
              <a:fillRect t="-318941" b="-1"/>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hasCustomPrompt="1"/>
          </p:nvPr>
        </p:nvSpPr>
        <p:spPr>
          <a:xfrm>
            <a:off x="228600" y="1737360"/>
            <a:ext cx="7772400" cy="4297680"/>
          </a:xfrm>
          <a:prstGeom prst="rect">
            <a:avLst/>
          </a:prstGeom>
        </p:spPr>
        <p:txBody>
          <a:bodyPr/>
          <a:lstStyle>
            <a:lvl1pPr marL="342900" marR="0" indent="-342900" algn="l" defTabSz="457200" rtl="0" eaLnBrk="1" fontAlgn="auto" latinLnBrk="0" hangingPunct="1">
              <a:lnSpc>
                <a:spcPct val="100000"/>
              </a:lnSpc>
              <a:spcBef>
                <a:spcPts val="0"/>
              </a:spcBef>
              <a:spcAft>
                <a:spcPts val="900"/>
              </a:spcAft>
              <a:buClr>
                <a:srgbClr val="6FACDE"/>
              </a:buClr>
              <a:buSzTx/>
              <a:buFont typeface="+mj-lt"/>
              <a:buAutoNum type="romanUcPeriod"/>
              <a:tabLst/>
              <a:defRPr sz="1600">
                <a:solidFill>
                  <a:schemeClr val="tx2"/>
                </a:solidFill>
              </a:defRPr>
            </a:lvl1pPr>
            <a:lvl2pPr marL="574675" marR="0" indent="-342900" algn="l" defTabSz="457200" rtl="0" eaLnBrk="1" fontAlgn="auto" latinLnBrk="0" hangingPunct="1">
              <a:lnSpc>
                <a:spcPct val="100000"/>
              </a:lnSpc>
              <a:spcBef>
                <a:spcPts val="0"/>
              </a:spcBef>
              <a:spcAft>
                <a:spcPts val="900"/>
              </a:spcAft>
              <a:buClr>
                <a:srgbClr val="6FACDE"/>
              </a:buClr>
              <a:buSzTx/>
              <a:buFont typeface="+mj-lt"/>
              <a:buAutoNum type="alphaUcPeriod"/>
              <a:tabLst/>
              <a:defRPr sz="1400">
                <a:solidFill>
                  <a:schemeClr val="tx2"/>
                </a:solidFill>
              </a:defRPr>
            </a:lvl2pPr>
            <a:lvl3pPr marL="796925" marR="0" indent="-342900" algn="l" defTabSz="457200" rtl="0" eaLnBrk="1" fontAlgn="auto" latinLnBrk="0" hangingPunct="1">
              <a:lnSpc>
                <a:spcPct val="100000"/>
              </a:lnSpc>
              <a:spcBef>
                <a:spcPts val="0"/>
              </a:spcBef>
              <a:spcAft>
                <a:spcPts val="900"/>
              </a:spcAft>
              <a:buClr>
                <a:srgbClr val="6FACDE"/>
              </a:buClr>
              <a:buSzTx/>
              <a:buFont typeface="+mj-lt"/>
              <a:buAutoNum type="arabicPeriod"/>
              <a:tabLst/>
              <a:defRPr sz="1300">
                <a:solidFill>
                  <a:schemeClr val="tx2"/>
                </a:solidFill>
              </a:defRPr>
            </a:lvl3pPr>
            <a:lvl4pPr marL="1033462" marR="0" indent="-342900" algn="l" defTabSz="457200" rtl="0" eaLnBrk="1" fontAlgn="auto" latinLnBrk="0" hangingPunct="1">
              <a:lnSpc>
                <a:spcPct val="100000"/>
              </a:lnSpc>
              <a:spcBef>
                <a:spcPts val="0"/>
              </a:spcBef>
              <a:spcAft>
                <a:spcPts val="900"/>
              </a:spcAft>
              <a:buClr>
                <a:srgbClr val="6FACDE"/>
              </a:buClr>
              <a:buSzTx/>
              <a:buFont typeface="+mj-lt"/>
              <a:buAutoNum type="alphaLcParenR"/>
              <a:tabLst/>
              <a:defRPr sz="1300">
                <a:solidFill>
                  <a:schemeClr val="tx2"/>
                </a:solidFill>
              </a:defRPr>
            </a:lvl4pPr>
            <a:lvl5pPr marL="1374775" marR="0" indent="-342900" algn="l" defTabSz="457200" rtl="0" eaLnBrk="1" fontAlgn="auto" latinLnBrk="0" hangingPunct="1">
              <a:lnSpc>
                <a:spcPct val="100000"/>
              </a:lnSpc>
              <a:spcBef>
                <a:spcPct val="20000"/>
              </a:spcBef>
              <a:spcAft>
                <a:spcPts val="900"/>
              </a:spcAft>
              <a:buClr>
                <a:schemeClr val="accent2"/>
              </a:buClr>
              <a:buSzTx/>
              <a:buFont typeface="+mj-lt"/>
              <a:buAutoNum type="romanLcPeriod"/>
              <a:tabLst/>
              <a:defRPr sz="13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marL="1255713" lvl="4" indent="-223838" algn="l" defTabSz="457200" rtl="0" eaLnBrk="1" latinLnBrk="0" hangingPunct="1">
              <a:spcBef>
                <a:spcPct val="20000"/>
              </a:spcBef>
              <a:buClr>
                <a:schemeClr val="accent2"/>
              </a:buClr>
              <a:buFont typeface="Arial"/>
              <a:buChar char="–"/>
            </a:pPr>
            <a:r>
              <a:rPr lang="en-US" dirty="0"/>
              <a:t>Fifth level</a:t>
            </a:r>
          </a:p>
        </p:txBody>
      </p:sp>
      <p:sp>
        <p:nvSpPr>
          <p:cNvPr id="5" name="Title Placeholder 1"/>
          <p:cNvSpPr>
            <a:spLocks noGrp="1"/>
          </p:cNvSpPr>
          <p:nvPr>
            <p:ph type="title"/>
          </p:nvPr>
        </p:nvSpPr>
        <p:spPr>
          <a:xfrm>
            <a:off x="228600" y="182880"/>
            <a:ext cx="5943600" cy="822960"/>
          </a:xfrm>
          <a:prstGeom prst="rect">
            <a:avLst/>
          </a:prstGeom>
        </p:spPr>
        <p:txBody>
          <a:bodyPr vert="horz" lIns="91440" tIns="45720" rIns="91440" bIns="45720" rtlCol="0" anchor="b" anchorCtr="0">
            <a:normAutofit/>
          </a:bodyPr>
          <a:lstStyle>
            <a:lvl1pPr defTabSz="119063">
              <a:tabLst/>
              <a:defRPr>
                <a:solidFill>
                  <a:schemeClr val="accent1"/>
                </a:solidFill>
              </a:defRPr>
            </a:lvl1pPr>
          </a:lstStyle>
          <a:p>
            <a:r>
              <a:rPr lang="en-US" dirty="0"/>
              <a:t>Click to edit Master title style</a:t>
            </a:r>
          </a:p>
        </p:txBody>
      </p:sp>
      <p:sp>
        <p:nvSpPr>
          <p:cNvPr id="7" name="Text Placeholder 8"/>
          <p:cNvSpPr>
            <a:spLocks noGrp="1"/>
          </p:cNvSpPr>
          <p:nvPr>
            <p:ph type="body" sz="quarter" idx="13" hasCustomPrompt="1"/>
          </p:nvPr>
        </p:nvSpPr>
        <p:spPr>
          <a:xfrm>
            <a:off x="228600" y="1234440"/>
            <a:ext cx="7772400" cy="411480"/>
          </a:xfrm>
          <a:prstGeom prst="rect">
            <a:avLst/>
          </a:prstGeom>
        </p:spPr>
        <p:txBody>
          <a:bodyPr>
            <a:noAutofit/>
          </a:bodyPr>
          <a:lstStyle>
            <a:lvl1pPr marL="0" indent="0">
              <a:buNone/>
              <a:defRPr sz="1800" b="1">
                <a:solidFill>
                  <a:schemeClr val="accent2"/>
                </a:solidFill>
                <a:latin typeface="+mj-lt"/>
              </a:defRPr>
            </a:lvl1pPr>
          </a:lstStyle>
          <a:p>
            <a:pPr lvl="0"/>
            <a:r>
              <a:rPr lang="en-US" dirty="0"/>
              <a:t>Subtitle</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60995" y="63737"/>
            <a:ext cx="1789486" cy="546543"/>
          </a:xfrm>
          <a:prstGeom prst="rect">
            <a:avLst/>
          </a:prstGeom>
        </p:spPr>
      </p:pic>
      <p:sp>
        <p:nvSpPr>
          <p:cNvPr id="11" name="Text Placeholder 6"/>
          <p:cNvSpPr txBox="1">
            <a:spLocks/>
          </p:cNvSpPr>
          <p:nvPr userDrawn="1"/>
        </p:nvSpPr>
        <p:spPr>
          <a:xfrm>
            <a:off x="5715000" y="6583680"/>
            <a:ext cx="3191161" cy="2286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457200" rtl="0" eaLnBrk="1" fontAlgn="auto" latinLnBrk="0" hangingPunct="1">
              <a:lnSpc>
                <a:spcPct val="100000"/>
              </a:lnSpc>
              <a:spcBef>
                <a:spcPct val="20000"/>
              </a:spcBef>
              <a:spcAft>
                <a:spcPts val="0"/>
              </a:spcAft>
              <a:buClrTx/>
              <a:buSzTx/>
              <a:buFont typeface="Arial"/>
              <a:buNone/>
              <a:tabLst/>
              <a:defRPr/>
            </a:pPr>
            <a:r>
              <a:rPr lang="en-US" sz="600" kern="1200" dirty="0">
                <a:solidFill>
                  <a:schemeClr val="accent2">
                    <a:lumMod val="40000"/>
                    <a:lumOff val="60000"/>
                  </a:schemeClr>
                </a:solidFill>
                <a:latin typeface="+mj-lt"/>
                <a:ea typeface="+mn-ea"/>
                <a:cs typeface="+mn-cs"/>
              </a:rPr>
              <a:t>©2020 ARTHUR J. GALLAGHER &amp; CO. </a:t>
            </a:r>
          </a:p>
        </p:txBody>
      </p:sp>
      <p:sp>
        <p:nvSpPr>
          <p:cNvPr id="10" name="TextBox 9"/>
          <p:cNvSpPr txBox="1"/>
          <p:nvPr userDrawn="1"/>
        </p:nvSpPr>
        <p:spPr>
          <a:xfrm>
            <a:off x="228599" y="6583680"/>
            <a:ext cx="519545" cy="184666"/>
          </a:xfrm>
          <a:prstGeom prst="rect">
            <a:avLst/>
          </a:prstGeom>
          <a:noFill/>
        </p:spPr>
        <p:txBody>
          <a:bodyPr wrap="square" rtlCol="0">
            <a:spAutoFit/>
          </a:bodyPr>
          <a:lstStyle/>
          <a:p>
            <a:fld id="{47A85379-F5D1-4B17-9A88-B6775F35A499}" type="slidenum">
              <a:rPr lang="en-US" sz="600" smtClean="0">
                <a:solidFill>
                  <a:schemeClr val="accent2">
                    <a:lumMod val="40000"/>
                    <a:lumOff val="60000"/>
                  </a:schemeClr>
                </a:solidFill>
              </a:rPr>
              <a:t>‹#›</a:t>
            </a:fld>
            <a:endParaRPr lang="en-US" sz="600" dirty="0">
              <a:solidFill>
                <a:schemeClr val="accent2">
                  <a:lumMod val="40000"/>
                  <a:lumOff val="60000"/>
                </a:schemeClr>
              </a:solidFill>
            </a:endParaRPr>
          </a:p>
        </p:txBody>
      </p:sp>
    </p:spTree>
    <p:extLst>
      <p:ext uri="{BB962C8B-B14F-4D97-AF65-F5344CB8AC3E}">
        <p14:creationId xmlns:p14="http://schemas.microsoft.com/office/powerpoint/2010/main" val="597526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Outline Green Accent">
    <p:spTree>
      <p:nvGrpSpPr>
        <p:cNvPr id="1" name=""/>
        <p:cNvGrpSpPr/>
        <p:nvPr/>
      </p:nvGrpSpPr>
      <p:grpSpPr>
        <a:xfrm>
          <a:off x="0" y="0"/>
          <a:ext cx="0" cy="0"/>
          <a:chOff x="0" y="0"/>
          <a:chExt cx="0" cy="0"/>
        </a:xfrm>
      </p:grpSpPr>
      <p:sp>
        <p:nvSpPr>
          <p:cNvPr id="12" name="Rectangle 11"/>
          <p:cNvSpPr/>
          <p:nvPr userDrawn="1"/>
        </p:nvSpPr>
        <p:spPr>
          <a:xfrm>
            <a:off x="0" y="5235547"/>
            <a:ext cx="9144000" cy="1622453"/>
          </a:xfrm>
          <a:prstGeom prst="rect">
            <a:avLst/>
          </a:prstGeom>
          <a:blipFill dpi="0" rotWithShape="1">
            <a:blip r:embed="rId2">
              <a:alphaModFix amt="90000"/>
            </a:blip>
            <a:srcRect/>
            <a:stretch>
              <a:fillRect t="-318941" b="-1"/>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Placeholder 1"/>
          <p:cNvSpPr>
            <a:spLocks noGrp="1"/>
          </p:cNvSpPr>
          <p:nvPr>
            <p:ph type="title"/>
          </p:nvPr>
        </p:nvSpPr>
        <p:spPr>
          <a:xfrm>
            <a:off x="228600" y="182880"/>
            <a:ext cx="5943600" cy="822960"/>
          </a:xfrm>
          <a:prstGeom prst="rect">
            <a:avLst/>
          </a:prstGeom>
        </p:spPr>
        <p:txBody>
          <a:bodyPr vert="horz" lIns="91440" tIns="45720" rIns="91440" bIns="45720" rtlCol="0" anchor="b" anchorCtr="0">
            <a:normAutofit/>
          </a:bodyPr>
          <a:lstStyle>
            <a:lvl1pPr defTabSz="119063">
              <a:tabLst/>
              <a:defRPr>
                <a:solidFill>
                  <a:schemeClr val="accent1"/>
                </a:solidFill>
              </a:defRPr>
            </a:lvl1pPr>
          </a:lstStyle>
          <a:p>
            <a:r>
              <a:rPr lang="en-US" dirty="0"/>
              <a:t>Click to edit Master title style</a:t>
            </a:r>
          </a:p>
        </p:txBody>
      </p:sp>
      <p:sp>
        <p:nvSpPr>
          <p:cNvPr id="7" name="Text Placeholder 8"/>
          <p:cNvSpPr>
            <a:spLocks noGrp="1"/>
          </p:cNvSpPr>
          <p:nvPr>
            <p:ph type="body" sz="quarter" idx="13" hasCustomPrompt="1"/>
          </p:nvPr>
        </p:nvSpPr>
        <p:spPr>
          <a:xfrm>
            <a:off x="228600" y="1234440"/>
            <a:ext cx="7772400" cy="411480"/>
          </a:xfrm>
          <a:prstGeom prst="rect">
            <a:avLst/>
          </a:prstGeom>
        </p:spPr>
        <p:txBody>
          <a:bodyPr>
            <a:noAutofit/>
          </a:bodyPr>
          <a:lstStyle>
            <a:lvl1pPr marL="0" indent="0">
              <a:buNone/>
              <a:defRPr sz="1800" b="1">
                <a:solidFill>
                  <a:schemeClr val="accent2"/>
                </a:solidFill>
                <a:latin typeface="+mj-lt"/>
              </a:defRPr>
            </a:lvl1pPr>
          </a:lstStyle>
          <a:p>
            <a:pPr lvl="0"/>
            <a:r>
              <a:rPr lang="en-US" dirty="0"/>
              <a:t>Subtitle</a:t>
            </a:r>
          </a:p>
        </p:txBody>
      </p:sp>
      <p:sp>
        <p:nvSpPr>
          <p:cNvPr id="4" name="Text Placeholder 3"/>
          <p:cNvSpPr>
            <a:spLocks noGrp="1"/>
          </p:cNvSpPr>
          <p:nvPr>
            <p:ph type="body" sz="quarter" idx="14"/>
          </p:nvPr>
        </p:nvSpPr>
        <p:spPr>
          <a:xfrm>
            <a:off x="228600" y="1737360"/>
            <a:ext cx="7772400" cy="4185267"/>
          </a:xfrm>
        </p:spPr>
        <p:txBody>
          <a:bodyPr/>
          <a:lstStyle>
            <a:lvl1pPr marL="461963" indent="-461963">
              <a:buFont typeface="+mj-lt"/>
              <a:buAutoNum type="romanUcPeriod"/>
              <a:defRPr/>
            </a:lvl1pPr>
            <a:lvl2pPr marL="798513" indent="-336550">
              <a:buFont typeface="+mj-lt"/>
              <a:buAutoNum type="alphaUcPeriod"/>
              <a:defRPr/>
            </a:lvl2pPr>
            <a:lvl3pPr marL="1144588" indent="-344488">
              <a:buFont typeface="+mj-lt"/>
              <a:buAutoNum type="arabicPeriod"/>
              <a:defRPr/>
            </a:lvl3pPr>
            <a:lvl4pPr marL="1482725" indent="-342900">
              <a:buFont typeface="+mj-lt"/>
              <a:buAutoNum type="alphaLcParenR"/>
              <a:defRPr/>
            </a:lvl4pPr>
            <a:lvl5pPr marL="1828800" indent="-344488">
              <a:buFont typeface="+mj-lt"/>
              <a:buAutoNum type="romanLcPeriod"/>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60995" y="63737"/>
            <a:ext cx="1789486" cy="546543"/>
          </a:xfrm>
          <a:prstGeom prst="rect">
            <a:avLst/>
          </a:prstGeom>
        </p:spPr>
      </p:pic>
      <p:sp>
        <p:nvSpPr>
          <p:cNvPr id="10" name="Text Placeholder 6"/>
          <p:cNvSpPr txBox="1">
            <a:spLocks/>
          </p:cNvSpPr>
          <p:nvPr userDrawn="1"/>
        </p:nvSpPr>
        <p:spPr>
          <a:xfrm>
            <a:off x="5715000" y="6583680"/>
            <a:ext cx="3191161" cy="2286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457200" rtl="0" eaLnBrk="1" fontAlgn="auto" latinLnBrk="0" hangingPunct="1">
              <a:lnSpc>
                <a:spcPct val="100000"/>
              </a:lnSpc>
              <a:spcBef>
                <a:spcPct val="20000"/>
              </a:spcBef>
              <a:spcAft>
                <a:spcPts val="0"/>
              </a:spcAft>
              <a:buClrTx/>
              <a:buSzTx/>
              <a:buFont typeface="Arial"/>
              <a:buNone/>
              <a:tabLst/>
              <a:defRPr/>
            </a:pPr>
            <a:r>
              <a:rPr lang="en-US" sz="600" kern="1200" dirty="0">
                <a:solidFill>
                  <a:schemeClr val="accent2">
                    <a:lumMod val="40000"/>
                    <a:lumOff val="60000"/>
                  </a:schemeClr>
                </a:solidFill>
                <a:latin typeface="+mj-lt"/>
                <a:ea typeface="+mn-ea"/>
                <a:cs typeface="+mn-cs"/>
              </a:rPr>
              <a:t>©2020 ARTHUR J. GALLAGHER &amp; CO. </a:t>
            </a:r>
          </a:p>
        </p:txBody>
      </p:sp>
      <p:sp>
        <p:nvSpPr>
          <p:cNvPr id="8" name="TextBox 7"/>
          <p:cNvSpPr txBox="1"/>
          <p:nvPr userDrawn="1"/>
        </p:nvSpPr>
        <p:spPr>
          <a:xfrm>
            <a:off x="228599" y="6583680"/>
            <a:ext cx="519545" cy="184666"/>
          </a:xfrm>
          <a:prstGeom prst="rect">
            <a:avLst/>
          </a:prstGeom>
          <a:noFill/>
        </p:spPr>
        <p:txBody>
          <a:bodyPr wrap="square" rtlCol="0">
            <a:spAutoFit/>
          </a:bodyPr>
          <a:lstStyle/>
          <a:p>
            <a:fld id="{47A85379-F5D1-4B17-9A88-B6775F35A499}" type="slidenum">
              <a:rPr lang="en-US" sz="600" smtClean="0">
                <a:solidFill>
                  <a:schemeClr val="accent2">
                    <a:lumMod val="40000"/>
                    <a:lumOff val="60000"/>
                  </a:schemeClr>
                </a:solidFill>
              </a:rPr>
              <a:t>‹#›</a:t>
            </a:fld>
            <a:endParaRPr lang="en-US" sz="600" dirty="0">
              <a:solidFill>
                <a:schemeClr val="accent2">
                  <a:lumMod val="40000"/>
                  <a:lumOff val="60000"/>
                </a:schemeClr>
              </a:solidFill>
            </a:endParaRPr>
          </a:p>
        </p:txBody>
      </p:sp>
    </p:spTree>
    <p:extLst>
      <p:ext uri="{BB962C8B-B14F-4D97-AF65-F5344CB8AC3E}">
        <p14:creationId xmlns:p14="http://schemas.microsoft.com/office/powerpoint/2010/main" val="1470733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ext Blue Acc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228600" y="1737360"/>
            <a:ext cx="7772400" cy="4206240"/>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a:solidFill>
                  <a:schemeClr val="tx2"/>
                </a:solidFill>
              </a:defRPr>
            </a:lvl1pPr>
            <a:lvl2pPr>
              <a:defRPr>
                <a:solidFill>
                  <a:srgbClr val="898D8D"/>
                </a:solidFill>
              </a:defRPr>
            </a:lvl2pPr>
            <a:lvl3pPr>
              <a:defRPr>
                <a:solidFill>
                  <a:srgbClr val="898D8D"/>
                </a:solidFill>
              </a:defRPr>
            </a:lvl3pPr>
            <a:lvl4pPr>
              <a:defRPr>
                <a:solidFill>
                  <a:srgbClr val="898D8D"/>
                </a:solidFill>
              </a:defRPr>
            </a:lvl4pPr>
            <a:lvl5pPr>
              <a:defRPr>
                <a:solidFill>
                  <a:srgbClr val="898D8D"/>
                </a:solidFill>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Click to add text</a:t>
            </a:r>
          </a:p>
        </p:txBody>
      </p:sp>
      <p:sp>
        <p:nvSpPr>
          <p:cNvPr id="5" name="Title Placeholder 1"/>
          <p:cNvSpPr>
            <a:spLocks noGrp="1"/>
          </p:cNvSpPr>
          <p:nvPr>
            <p:ph type="title"/>
          </p:nvPr>
        </p:nvSpPr>
        <p:spPr>
          <a:xfrm>
            <a:off x="228600" y="182880"/>
            <a:ext cx="6035040" cy="822960"/>
          </a:xfrm>
          <a:prstGeom prst="rect">
            <a:avLst/>
          </a:prstGeom>
        </p:spPr>
        <p:txBody>
          <a:bodyPr vert="horz" lIns="91440" tIns="45720" rIns="91440" bIns="45720" rtlCol="0" anchor="b" anchorCtr="0">
            <a:normAutofit/>
          </a:bodyPr>
          <a:lstStyle>
            <a:lvl1pPr defTabSz="119063">
              <a:tabLst/>
              <a:defRPr>
                <a:solidFill>
                  <a:schemeClr val="accent1"/>
                </a:solidFill>
              </a:defRPr>
            </a:lvl1pPr>
          </a:lstStyle>
          <a:p>
            <a:r>
              <a:rPr lang="en-US" dirty="0"/>
              <a:t>Click to edit Master title style</a:t>
            </a:r>
          </a:p>
        </p:txBody>
      </p:sp>
      <p:sp>
        <p:nvSpPr>
          <p:cNvPr id="7" name="Text Placeholder 8"/>
          <p:cNvSpPr>
            <a:spLocks noGrp="1"/>
          </p:cNvSpPr>
          <p:nvPr>
            <p:ph type="body" sz="quarter" idx="13" hasCustomPrompt="1"/>
          </p:nvPr>
        </p:nvSpPr>
        <p:spPr>
          <a:xfrm>
            <a:off x="228600" y="1234440"/>
            <a:ext cx="7772400" cy="411480"/>
          </a:xfrm>
          <a:prstGeom prst="rect">
            <a:avLst/>
          </a:prstGeom>
        </p:spPr>
        <p:txBody>
          <a:bodyPr>
            <a:noAutofit/>
          </a:bodyPr>
          <a:lstStyle>
            <a:lvl1pPr>
              <a:buNone/>
              <a:defRPr lang="en-US" sz="2000" b="1" kern="1200" dirty="0">
                <a:solidFill>
                  <a:schemeClr val="accent2"/>
                </a:solidFill>
                <a:latin typeface="+mj-lt"/>
                <a:ea typeface="+mn-ea"/>
                <a:cs typeface="Times New Roman"/>
              </a:defRPr>
            </a:lvl1pPr>
          </a:lstStyle>
          <a:p>
            <a:pPr marL="0" lvl="0" indent="0" algn="l" defTabSz="457200" rtl="0" eaLnBrk="1" latinLnBrk="0" hangingPunct="1">
              <a:spcBef>
                <a:spcPts val="0"/>
              </a:spcBef>
              <a:spcAft>
                <a:spcPts val="900"/>
              </a:spcAft>
              <a:buClr>
                <a:schemeClr val="accent2"/>
              </a:buClr>
              <a:buFont typeface="Arial"/>
              <a:buNone/>
            </a:pPr>
            <a:r>
              <a:rPr lang="en-US" dirty="0"/>
              <a:t>Subtitle</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60995" y="63737"/>
            <a:ext cx="1789486" cy="546543"/>
          </a:xfrm>
          <a:prstGeom prst="rect">
            <a:avLst/>
          </a:prstGeom>
        </p:spPr>
      </p:pic>
      <p:sp>
        <p:nvSpPr>
          <p:cNvPr id="8" name="Text Placeholder 6"/>
          <p:cNvSpPr txBox="1">
            <a:spLocks/>
          </p:cNvSpPr>
          <p:nvPr userDrawn="1"/>
        </p:nvSpPr>
        <p:spPr>
          <a:xfrm>
            <a:off x="5715000" y="6583680"/>
            <a:ext cx="3191161" cy="2286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457200" rtl="0" eaLnBrk="1" fontAlgn="auto" latinLnBrk="0" hangingPunct="1">
              <a:lnSpc>
                <a:spcPct val="100000"/>
              </a:lnSpc>
              <a:spcBef>
                <a:spcPct val="20000"/>
              </a:spcBef>
              <a:spcAft>
                <a:spcPts val="0"/>
              </a:spcAft>
              <a:buClrTx/>
              <a:buSzTx/>
              <a:buFont typeface="Arial"/>
              <a:buNone/>
              <a:tabLst/>
              <a:defRPr/>
            </a:pPr>
            <a:r>
              <a:rPr lang="en-US" sz="600" kern="1200" dirty="0">
                <a:solidFill>
                  <a:schemeClr val="accent2">
                    <a:lumMod val="40000"/>
                    <a:lumOff val="60000"/>
                  </a:schemeClr>
                </a:solidFill>
                <a:latin typeface="+mj-lt"/>
                <a:ea typeface="+mn-ea"/>
                <a:cs typeface="+mn-cs"/>
              </a:rPr>
              <a:t>©2019 ARTHUR J. GALLAGHER &amp; CO. </a:t>
            </a:r>
          </a:p>
        </p:txBody>
      </p:sp>
      <p:sp>
        <p:nvSpPr>
          <p:cNvPr id="10" name="TextBox 9"/>
          <p:cNvSpPr txBox="1"/>
          <p:nvPr userDrawn="1"/>
        </p:nvSpPr>
        <p:spPr>
          <a:xfrm>
            <a:off x="228599" y="6583680"/>
            <a:ext cx="519545" cy="184666"/>
          </a:xfrm>
          <a:prstGeom prst="rect">
            <a:avLst/>
          </a:prstGeom>
          <a:noFill/>
        </p:spPr>
        <p:txBody>
          <a:bodyPr wrap="square" rtlCol="0">
            <a:spAutoFit/>
          </a:bodyPr>
          <a:lstStyle/>
          <a:p>
            <a:fld id="{47A85379-F5D1-4B17-9A88-B6775F35A499}" type="slidenum">
              <a:rPr lang="en-US" sz="600" smtClean="0">
                <a:solidFill>
                  <a:schemeClr val="accent2">
                    <a:lumMod val="40000"/>
                    <a:lumOff val="60000"/>
                  </a:schemeClr>
                </a:solidFill>
              </a:rPr>
              <a:t>‹#›</a:t>
            </a:fld>
            <a:endParaRPr lang="en-US" sz="600" dirty="0">
              <a:solidFill>
                <a:schemeClr val="accent2">
                  <a:lumMod val="40000"/>
                  <a:lumOff val="60000"/>
                </a:schemeClr>
              </a:solidFill>
            </a:endParaRPr>
          </a:p>
        </p:txBody>
      </p:sp>
      <p:sp>
        <p:nvSpPr>
          <p:cNvPr id="11" name="Rectangle 10"/>
          <p:cNvSpPr/>
          <p:nvPr userDrawn="1"/>
        </p:nvSpPr>
        <p:spPr>
          <a:xfrm>
            <a:off x="0" y="5235547"/>
            <a:ext cx="9144000" cy="1622453"/>
          </a:xfrm>
          <a:prstGeom prst="rect">
            <a:avLst/>
          </a:prstGeom>
          <a:blipFill dpi="0" rotWithShape="1">
            <a:blip r:embed="rId3">
              <a:alphaModFix amt="90000"/>
            </a:blip>
            <a:srcRect/>
            <a:stretch>
              <a:fillRect t="-318941" b="-1"/>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3250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Blank w Subtitle">
    <p:spTree>
      <p:nvGrpSpPr>
        <p:cNvPr id="1" name=""/>
        <p:cNvGrpSpPr/>
        <p:nvPr/>
      </p:nvGrpSpPr>
      <p:grpSpPr>
        <a:xfrm>
          <a:off x="0" y="0"/>
          <a:ext cx="0" cy="0"/>
          <a:chOff x="0" y="0"/>
          <a:chExt cx="0" cy="0"/>
        </a:xfrm>
      </p:grpSpPr>
      <p:sp>
        <p:nvSpPr>
          <p:cNvPr id="7" name="Text Placeholder 8"/>
          <p:cNvSpPr>
            <a:spLocks noGrp="1"/>
          </p:cNvSpPr>
          <p:nvPr>
            <p:ph type="body" sz="quarter" idx="13" hasCustomPrompt="1"/>
          </p:nvPr>
        </p:nvSpPr>
        <p:spPr>
          <a:xfrm>
            <a:off x="228600" y="1371600"/>
            <a:ext cx="7772400" cy="411480"/>
          </a:xfrm>
          <a:prstGeom prst="rect">
            <a:avLst/>
          </a:prstGeom>
        </p:spPr>
        <p:txBody>
          <a:bodyPr>
            <a:noAutofit/>
          </a:bodyPr>
          <a:lstStyle>
            <a:lvl1pPr>
              <a:buNone/>
              <a:defRPr lang="en-US" sz="1800" b="1" kern="1200" dirty="0">
                <a:solidFill>
                  <a:schemeClr val="accent2"/>
                </a:solidFill>
                <a:latin typeface="+mj-lt"/>
                <a:ea typeface="+mn-ea"/>
                <a:cs typeface="Times New Roman"/>
              </a:defRPr>
            </a:lvl1pPr>
          </a:lstStyle>
          <a:p>
            <a:pPr marL="0" lvl="0" indent="0" algn="l" defTabSz="457200" rtl="0" eaLnBrk="1" latinLnBrk="0" hangingPunct="1">
              <a:spcBef>
                <a:spcPts val="0"/>
              </a:spcBef>
              <a:spcAft>
                <a:spcPts val="900"/>
              </a:spcAft>
              <a:buClr>
                <a:schemeClr val="accent2"/>
              </a:buClr>
              <a:buFont typeface="Arial"/>
              <a:buNone/>
            </a:pPr>
            <a:r>
              <a:rPr lang="en-US" dirty="0"/>
              <a:t>Subtitle</a:t>
            </a:r>
          </a:p>
        </p:txBody>
      </p:sp>
      <p:sp>
        <p:nvSpPr>
          <p:cNvPr id="6" name="Rectangle 5"/>
          <p:cNvSpPr/>
          <p:nvPr userDrawn="1"/>
        </p:nvSpPr>
        <p:spPr>
          <a:xfrm flipH="1">
            <a:off x="3313860" y="-7882"/>
            <a:ext cx="5845905" cy="978726"/>
          </a:xfrm>
          <a:prstGeom prst="rect">
            <a:avLst/>
          </a:prstGeom>
          <a:blipFill dpi="0" rotWithShape="1">
            <a:blip r:embed="rId2">
              <a:alphaModFix amt="90000"/>
            </a:blip>
            <a:srcRect/>
            <a:stretch>
              <a:fillRect t="906" r="-74962" b="-490220"/>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59917" y="63737"/>
            <a:ext cx="1789487" cy="546543"/>
          </a:xfrm>
          <a:prstGeom prst="rect">
            <a:avLst/>
          </a:prstGeom>
        </p:spPr>
      </p:pic>
      <p:sp>
        <p:nvSpPr>
          <p:cNvPr id="9" name="Text Placeholder 6"/>
          <p:cNvSpPr txBox="1">
            <a:spLocks/>
          </p:cNvSpPr>
          <p:nvPr userDrawn="1"/>
        </p:nvSpPr>
        <p:spPr>
          <a:xfrm>
            <a:off x="5715000" y="6583680"/>
            <a:ext cx="3191161" cy="2286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457200" rtl="0" eaLnBrk="1" fontAlgn="auto" latinLnBrk="0" hangingPunct="1">
              <a:lnSpc>
                <a:spcPct val="100000"/>
              </a:lnSpc>
              <a:spcBef>
                <a:spcPct val="20000"/>
              </a:spcBef>
              <a:spcAft>
                <a:spcPts val="0"/>
              </a:spcAft>
              <a:buClrTx/>
              <a:buSzTx/>
              <a:buFont typeface="Arial"/>
              <a:buNone/>
              <a:tabLst/>
              <a:defRPr/>
            </a:pPr>
            <a:r>
              <a:rPr lang="en-US" sz="600" kern="1200" dirty="0">
                <a:solidFill>
                  <a:schemeClr val="accent2">
                    <a:lumMod val="40000"/>
                    <a:lumOff val="60000"/>
                  </a:schemeClr>
                </a:solidFill>
                <a:latin typeface="+mj-lt"/>
                <a:ea typeface="+mn-ea"/>
                <a:cs typeface="+mn-cs"/>
              </a:rPr>
              <a:t>©2020 ARTHUR J. GALLAGHER &amp; CO. </a:t>
            </a:r>
          </a:p>
        </p:txBody>
      </p:sp>
      <p:sp>
        <p:nvSpPr>
          <p:cNvPr id="10" name="Title Placeholder 1"/>
          <p:cNvSpPr>
            <a:spLocks noGrp="1"/>
          </p:cNvSpPr>
          <p:nvPr>
            <p:ph type="title"/>
          </p:nvPr>
        </p:nvSpPr>
        <p:spPr>
          <a:xfrm>
            <a:off x="228600" y="457200"/>
            <a:ext cx="5943600" cy="822960"/>
          </a:xfrm>
          <a:prstGeom prst="rect">
            <a:avLst/>
          </a:prstGeom>
        </p:spPr>
        <p:txBody>
          <a:bodyPr vert="horz" lIns="91440" tIns="45720" rIns="91440" bIns="45720" rtlCol="0" anchor="b" anchorCtr="0">
            <a:normAutofit/>
          </a:bodyPr>
          <a:lstStyle>
            <a:lvl1pPr defTabSz="119063">
              <a:tabLst/>
              <a:defRPr>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4293668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Blank w Titl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b="11351"/>
          <a:stretch/>
        </p:blipFill>
        <p:spPr>
          <a:xfrm>
            <a:off x="3992475" y="5633951"/>
            <a:ext cx="5163169" cy="1225420"/>
          </a:xfrm>
          <a:prstGeom prst="rect">
            <a:avLst/>
          </a:prstGeom>
        </p:spPr>
      </p:pic>
      <p:sp>
        <p:nvSpPr>
          <p:cNvPr id="5" name="Title Placeholder 1"/>
          <p:cNvSpPr>
            <a:spLocks noGrp="1"/>
          </p:cNvSpPr>
          <p:nvPr>
            <p:ph type="title"/>
          </p:nvPr>
        </p:nvSpPr>
        <p:spPr>
          <a:xfrm>
            <a:off x="228600" y="182880"/>
            <a:ext cx="5943600" cy="822960"/>
          </a:xfrm>
          <a:prstGeom prst="rect">
            <a:avLst/>
          </a:prstGeom>
        </p:spPr>
        <p:txBody>
          <a:bodyPr vert="horz" lIns="91440" tIns="45720" rIns="91440" bIns="45720" rtlCol="0" anchor="b" anchorCtr="0">
            <a:normAutofit/>
          </a:bodyPr>
          <a:lstStyle>
            <a:lvl1pPr defTabSz="119063">
              <a:tabLst/>
              <a:defRPr>
                <a:solidFill>
                  <a:schemeClr val="accent1"/>
                </a:solidFill>
              </a:defRPr>
            </a:lvl1pPr>
          </a:lstStyle>
          <a:p>
            <a:r>
              <a:rPr lang="en-US" dirty="0"/>
              <a:t>Click to edit Master title style</a:t>
            </a:r>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60995" y="63737"/>
            <a:ext cx="1789486" cy="546543"/>
          </a:xfrm>
          <a:prstGeom prst="rect">
            <a:avLst/>
          </a:prstGeom>
        </p:spPr>
      </p:pic>
      <p:sp>
        <p:nvSpPr>
          <p:cNvPr id="6" name="Text Placeholder 6"/>
          <p:cNvSpPr txBox="1">
            <a:spLocks/>
          </p:cNvSpPr>
          <p:nvPr userDrawn="1"/>
        </p:nvSpPr>
        <p:spPr>
          <a:xfrm>
            <a:off x="5715000" y="6583680"/>
            <a:ext cx="3191161" cy="2286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457200" rtl="0" eaLnBrk="1" fontAlgn="auto" latinLnBrk="0" hangingPunct="1">
              <a:lnSpc>
                <a:spcPct val="100000"/>
              </a:lnSpc>
              <a:spcBef>
                <a:spcPct val="20000"/>
              </a:spcBef>
              <a:spcAft>
                <a:spcPts val="0"/>
              </a:spcAft>
              <a:buClrTx/>
              <a:buSzTx/>
              <a:buFont typeface="Arial"/>
              <a:buNone/>
              <a:tabLst/>
              <a:defRPr/>
            </a:pPr>
            <a:r>
              <a:rPr lang="en-US" sz="600" kern="1200" dirty="0">
                <a:solidFill>
                  <a:schemeClr val="accent2">
                    <a:lumMod val="40000"/>
                    <a:lumOff val="60000"/>
                  </a:schemeClr>
                </a:solidFill>
                <a:latin typeface="+mj-lt"/>
                <a:ea typeface="+mn-ea"/>
                <a:cs typeface="+mn-cs"/>
              </a:rPr>
              <a:t>©2020 ARTHUR J. GALLAGHER &amp; CO. </a:t>
            </a:r>
          </a:p>
        </p:txBody>
      </p:sp>
    </p:spTree>
    <p:extLst>
      <p:ext uri="{BB962C8B-B14F-4D97-AF65-F5344CB8AC3E}">
        <p14:creationId xmlns:p14="http://schemas.microsoft.com/office/powerpoint/2010/main" val="1853792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Blank w Subtitle 2">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b="11351"/>
          <a:stretch/>
        </p:blipFill>
        <p:spPr>
          <a:xfrm>
            <a:off x="3992475" y="5641848"/>
            <a:ext cx="5163169" cy="1225420"/>
          </a:xfrm>
          <a:prstGeom prst="rect">
            <a:avLst/>
          </a:prstGeom>
        </p:spPr>
      </p:pic>
      <p:sp>
        <p:nvSpPr>
          <p:cNvPr id="5" name="Title Placeholder 1"/>
          <p:cNvSpPr>
            <a:spLocks noGrp="1"/>
          </p:cNvSpPr>
          <p:nvPr>
            <p:ph type="title"/>
          </p:nvPr>
        </p:nvSpPr>
        <p:spPr>
          <a:xfrm>
            <a:off x="228600" y="182880"/>
            <a:ext cx="5943600" cy="822960"/>
          </a:xfrm>
          <a:prstGeom prst="rect">
            <a:avLst/>
          </a:prstGeom>
        </p:spPr>
        <p:txBody>
          <a:bodyPr vert="horz" lIns="91440" tIns="45720" rIns="91440" bIns="45720" rtlCol="0" anchor="b" anchorCtr="0">
            <a:normAutofit/>
          </a:bodyPr>
          <a:lstStyle>
            <a:lvl1pPr defTabSz="119063">
              <a:tabLst/>
              <a:defRPr>
                <a:solidFill>
                  <a:schemeClr val="accent1"/>
                </a:solidFill>
              </a:defRPr>
            </a:lvl1pPr>
          </a:lstStyle>
          <a:p>
            <a:r>
              <a:rPr lang="en-US" dirty="0"/>
              <a:t>Click to edit Master title style</a:t>
            </a:r>
          </a:p>
        </p:txBody>
      </p:sp>
      <p:sp>
        <p:nvSpPr>
          <p:cNvPr id="7" name="Text Placeholder 8"/>
          <p:cNvSpPr>
            <a:spLocks noGrp="1"/>
          </p:cNvSpPr>
          <p:nvPr>
            <p:ph type="body" sz="quarter" idx="13" hasCustomPrompt="1"/>
          </p:nvPr>
        </p:nvSpPr>
        <p:spPr>
          <a:xfrm>
            <a:off x="228600" y="1234440"/>
            <a:ext cx="7772400" cy="411480"/>
          </a:xfrm>
          <a:prstGeom prst="rect">
            <a:avLst/>
          </a:prstGeom>
        </p:spPr>
        <p:txBody>
          <a:bodyPr>
            <a:noAutofit/>
          </a:bodyPr>
          <a:lstStyle>
            <a:lvl1pPr>
              <a:buNone/>
              <a:defRPr lang="en-US" sz="1800" b="1" kern="1200" dirty="0">
                <a:solidFill>
                  <a:schemeClr val="accent2"/>
                </a:solidFill>
                <a:latin typeface="+mj-lt"/>
                <a:ea typeface="+mn-ea"/>
                <a:cs typeface="Times New Roman"/>
              </a:defRPr>
            </a:lvl1pPr>
          </a:lstStyle>
          <a:p>
            <a:pPr marL="0" lvl="0" indent="0" algn="l" defTabSz="457200" rtl="0" eaLnBrk="1" latinLnBrk="0" hangingPunct="1">
              <a:spcBef>
                <a:spcPts val="0"/>
              </a:spcBef>
              <a:spcAft>
                <a:spcPts val="900"/>
              </a:spcAft>
              <a:buClr>
                <a:schemeClr val="accent2"/>
              </a:buClr>
              <a:buFont typeface="Arial"/>
              <a:buNone/>
            </a:pPr>
            <a:r>
              <a:rPr lang="en-US" dirty="0"/>
              <a:t>Subtitle</a:t>
            </a:r>
          </a:p>
        </p:txBody>
      </p:sp>
      <p:sp>
        <p:nvSpPr>
          <p:cNvPr id="9" name="Text Placeholder 6"/>
          <p:cNvSpPr txBox="1">
            <a:spLocks/>
          </p:cNvSpPr>
          <p:nvPr userDrawn="1"/>
        </p:nvSpPr>
        <p:spPr>
          <a:xfrm>
            <a:off x="5715000" y="6583680"/>
            <a:ext cx="3191161" cy="2286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457200" rtl="0" eaLnBrk="1" fontAlgn="auto" latinLnBrk="0" hangingPunct="1">
              <a:lnSpc>
                <a:spcPct val="100000"/>
              </a:lnSpc>
              <a:spcBef>
                <a:spcPct val="20000"/>
              </a:spcBef>
              <a:spcAft>
                <a:spcPts val="0"/>
              </a:spcAft>
              <a:buClrTx/>
              <a:buSzTx/>
              <a:buFont typeface="Arial"/>
              <a:buNone/>
              <a:tabLst/>
              <a:defRPr/>
            </a:pPr>
            <a:r>
              <a:rPr lang="en-US" sz="600" kern="1200" dirty="0">
                <a:solidFill>
                  <a:schemeClr val="accent2">
                    <a:lumMod val="40000"/>
                    <a:lumOff val="60000"/>
                  </a:schemeClr>
                </a:solidFill>
                <a:latin typeface="+mj-lt"/>
                <a:ea typeface="+mn-ea"/>
                <a:cs typeface="+mn-cs"/>
              </a:rPr>
              <a:t>©2020 ARTHUR J. GALLAGHER &amp; CO. </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60995" y="63737"/>
            <a:ext cx="1789486" cy="546543"/>
          </a:xfrm>
          <a:prstGeom prst="rect">
            <a:avLst/>
          </a:prstGeom>
        </p:spPr>
      </p:pic>
    </p:spTree>
    <p:extLst>
      <p:ext uri="{BB962C8B-B14F-4D97-AF65-F5344CB8AC3E}">
        <p14:creationId xmlns:p14="http://schemas.microsoft.com/office/powerpoint/2010/main" val="2046011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Outlin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b="11351"/>
          <a:stretch/>
        </p:blipFill>
        <p:spPr>
          <a:xfrm>
            <a:off x="3992475" y="5641848"/>
            <a:ext cx="5163169" cy="1225420"/>
          </a:xfrm>
          <a:prstGeom prst="rect">
            <a:avLst/>
          </a:prstGeom>
        </p:spPr>
      </p:pic>
      <p:sp>
        <p:nvSpPr>
          <p:cNvPr id="3" name="Content Placeholder 2"/>
          <p:cNvSpPr>
            <a:spLocks noGrp="1"/>
          </p:cNvSpPr>
          <p:nvPr>
            <p:ph idx="1" hasCustomPrompt="1"/>
          </p:nvPr>
        </p:nvSpPr>
        <p:spPr>
          <a:xfrm>
            <a:off x="228600" y="1463040"/>
            <a:ext cx="7772400" cy="4480560"/>
          </a:xfrm>
          <a:prstGeom prst="rect">
            <a:avLst/>
          </a:prstGeom>
        </p:spPr>
        <p:txBody>
          <a:bodyPr/>
          <a:lstStyle>
            <a:lvl1pPr marL="461963" marR="0" indent="-461963" algn="l" defTabSz="457200" rtl="0" eaLnBrk="1" fontAlgn="auto" latinLnBrk="0" hangingPunct="1">
              <a:lnSpc>
                <a:spcPct val="100000"/>
              </a:lnSpc>
              <a:spcBef>
                <a:spcPts val="0"/>
              </a:spcBef>
              <a:spcAft>
                <a:spcPts val="900"/>
              </a:spcAft>
              <a:buClr>
                <a:srgbClr val="6FACDE"/>
              </a:buClr>
              <a:buSzTx/>
              <a:buFont typeface="+mj-lt"/>
              <a:buAutoNum type="romanUcPeriod"/>
              <a:tabLst/>
              <a:defRPr lang="en-US" sz="2000" kern="1200" noProof="0" dirty="0" smtClean="0">
                <a:solidFill>
                  <a:schemeClr val="tx2"/>
                </a:solidFill>
                <a:latin typeface="+mn-lt"/>
                <a:ea typeface="+mn-ea"/>
                <a:cs typeface="Times New Roman"/>
              </a:defRPr>
            </a:lvl1pPr>
            <a:lvl2pPr marL="798513" marR="0" indent="-336550" algn="l" defTabSz="457200" rtl="0" eaLnBrk="1" fontAlgn="auto" latinLnBrk="0" hangingPunct="1">
              <a:lnSpc>
                <a:spcPct val="100000"/>
              </a:lnSpc>
              <a:spcBef>
                <a:spcPts val="0"/>
              </a:spcBef>
              <a:spcAft>
                <a:spcPts val="900"/>
              </a:spcAft>
              <a:buClr>
                <a:srgbClr val="6FACDE"/>
              </a:buClr>
              <a:buSzTx/>
              <a:buFont typeface="+mj-lt"/>
              <a:buAutoNum type="alphaUcPeriod"/>
              <a:tabLst/>
              <a:defRPr lang="en-US" sz="1800" kern="1200" noProof="0" dirty="0" smtClean="0">
                <a:solidFill>
                  <a:schemeClr val="tx2"/>
                </a:solidFill>
                <a:latin typeface="+mn-lt"/>
                <a:ea typeface="+mn-ea"/>
                <a:cs typeface="Times New Roman"/>
              </a:defRPr>
            </a:lvl2pPr>
            <a:lvl3pPr marL="1144588" marR="0" indent="-346075" algn="l" defTabSz="457200" rtl="0" eaLnBrk="1" fontAlgn="auto" latinLnBrk="0" hangingPunct="1">
              <a:lnSpc>
                <a:spcPct val="100000"/>
              </a:lnSpc>
              <a:spcBef>
                <a:spcPts val="0"/>
              </a:spcBef>
              <a:spcAft>
                <a:spcPts val="900"/>
              </a:spcAft>
              <a:buClr>
                <a:srgbClr val="6FACDE"/>
              </a:buClr>
              <a:buSzTx/>
              <a:buFont typeface="+mj-lt"/>
              <a:buAutoNum type="arabicPeriod"/>
              <a:tabLst/>
              <a:defRPr lang="en-US" sz="1600" kern="1200" noProof="0" dirty="0" smtClean="0">
                <a:solidFill>
                  <a:schemeClr val="tx2"/>
                </a:solidFill>
                <a:latin typeface="+mn-lt"/>
                <a:ea typeface="+mn-ea"/>
                <a:cs typeface="Times New Roman"/>
              </a:defRPr>
            </a:lvl3pPr>
            <a:lvl4pPr marL="1482725" marR="0" indent="-341313" algn="l" defTabSz="457200" rtl="0" eaLnBrk="1" fontAlgn="auto" latinLnBrk="0" hangingPunct="1">
              <a:lnSpc>
                <a:spcPct val="100000"/>
              </a:lnSpc>
              <a:spcBef>
                <a:spcPts val="0"/>
              </a:spcBef>
              <a:spcAft>
                <a:spcPts val="900"/>
              </a:spcAft>
              <a:buClr>
                <a:srgbClr val="6FACDE"/>
              </a:buClr>
              <a:buSzTx/>
              <a:buFont typeface="+mj-lt"/>
              <a:buAutoNum type="alphaLcParenR"/>
              <a:tabLst/>
              <a:defRPr lang="en-US" sz="1600" kern="1200" noProof="0" dirty="0" smtClean="0">
                <a:solidFill>
                  <a:schemeClr val="tx2"/>
                </a:solidFill>
                <a:latin typeface="+mn-lt"/>
                <a:ea typeface="+mn-ea"/>
                <a:cs typeface="Times New Roman"/>
              </a:defRPr>
            </a:lvl4pPr>
            <a:lvl5pPr marL="1828800" marR="0" indent="-344488" algn="l" defTabSz="457200" rtl="0" eaLnBrk="1" fontAlgn="auto" latinLnBrk="0" hangingPunct="1">
              <a:lnSpc>
                <a:spcPct val="100000"/>
              </a:lnSpc>
              <a:spcBef>
                <a:spcPts val="0"/>
              </a:spcBef>
              <a:spcAft>
                <a:spcPts val="900"/>
              </a:spcAft>
              <a:buClr>
                <a:srgbClr val="6FACDE"/>
              </a:buClr>
              <a:buSzTx/>
              <a:buFont typeface="+mj-lt"/>
              <a:buAutoNum type="romanLcPeriod"/>
              <a:tabLst/>
              <a:defRPr lang="en-US" sz="1600" kern="1200" noProof="0" dirty="0">
                <a:solidFill>
                  <a:schemeClr val="tx2"/>
                </a:solidFill>
                <a:latin typeface="+mn-lt"/>
                <a:ea typeface="+mn-ea"/>
                <a:cs typeface="Times New Roman"/>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1"/>
          <p:cNvSpPr>
            <a:spLocks noGrp="1"/>
          </p:cNvSpPr>
          <p:nvPr>
            <p:ph type="title"/>
          </p:nvPr>
        </p:nvSpPr>
        <p:spPr>
          <a:xfrm>
            <a:off x="228600" y="182880"/>
            <a:ext cx="5943600" cy="822960"/>
          </a:xfrm>
          <a:prstGeom prst="rect">
            <a:avLst/>
          </a:prstGeom>
        </p:spPr>
        <p:txBody>
          <a:bodyPr vert="horz" lIns="91440" tIns="45720" rIns="91440" bIns="45720" rtlCol="0" anchor="b" anchorCtr="0">
            <a:normAutofit/>
          </a:bodyPr>
          <a:lstStyle>
            <a:lvl1pPr defTabSz="119063">
              <a:tabLst/>
              <a:defRPr>
                <a:solidFill>
                  <a:schemeClr val="accent1"/>
                </a:solidFill>
              </a:defRPr>
            </a:lvl1pPr>
          </a:lstStyle>
          <a:p>
            <a:r>
              <a:rPr lang="en-US" dirty="0"/>
              <a:t>Click to edit Master title style</a:t>
            </a:r>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60995" y="63737"/>
            <a:ext cx="1789486" cy="546543"/>
          </a:xfrm>
          <a:prstGeom prst="rect">
            <a:avLst/>
          </a:prstGeom>
        </p:spPr>
      </p:pic>
      <p:sp>
        <p:nvSpPr>
          <p:cNvPr id="6" name="Text Placeholder 6"/>
          <p:cNvSpPr txBox="1">
            <a:spLocks/>
          </p:cNvSpPr>
          <p:nvPr userDrawn="1"/>
        </p:nvSpPr>
        <p:spPr>
          <a:xfrm>
            <a:off x="5715000" y="6583680"/>
            <a:ext cx="3191161" cy="2286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457200" rtl="0" eaLnBrk="1" fontAlgn="auto" latinLnBrk="0" hangingPunct="1">
              <a:lnSpc>
                <a:spcPct val="100000"/>
              </a:lnSpc>
              <a:spcBef>
                <a:spcPct val="20000"/>
              </a:spcBef>
              <a:spcAft>
                <a:spcPts val="0"/>
              </a:spcAft>
              <a:buClrTx/>
              <a:buSzTx/>
              <a:buFont typeface="Arial"/>
              <a:buNone/>
              <a:tabLst/>
              <a:defRPr/>
            </a:pPr>
            <a:r>
              <a:rPr lang="en-US" sz="600" kern="1200" dirty="0">
                <a:solidFill>
                  <a:schemeClr val="accent2">
                    <a:lumMod val="40000"/>
                    <a:lumOff val="60000"/>
                  </a:schemeClr>
                </a:solidFill>
                <a:latin typeface="+mj-lt"/>
                <a:ea typeface="+mn-ea"/>
                <a:cs typeface="+mn-cs"/>
              </a:rPr>
              <a:t>©2020 ARTHUR J. GALLAGHER &amp; CO. </a:t>
            </a:r>
          </a:p>
        </p:txBody>
      </p:sp>
    </p:spTree>
    <p:extLst>
      <p:ext uri="{BB962C8B-B14F-4D97-AF65-F5344CB8AC3E}">
        <p14:creationId xmlns:p14="http://schemas.microsoft.com/office/powerpoint/2010/main" val="1982730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wo Column-Outline w Subtitle">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b="11351"/>
          <a:stretch/>
        </p:blipFill>
        <p:spPr>
          <a:xfrm>
            <a:off x="3992475" y="5641848"/>
            <a:ext cx="5163169" cy="1225420"/>
          </a:xfrm>
          <a:prstGeom prst="rect">
            <a:avLst/>
          </a:prstGeom>
        </p:spPr>
      </p:pic>
      <p:sp>
        <p:nvSpPr>
          <p:cNvPr id="2" name="Title 1"/>
          <p:cNvSpPr>
            <a:spLocks noGrp="1"/>
          </p:cNvSpPr>
          <p:nvPr>
            <p:ph type="title"/>
          </p:nvPr>
        </p:nvSpPr>
        <p:spPr>
          <a:xfrm>
            <a:off x="228600" y="182880"/>
            <a:ext cx="5943600" cy="822960"/>
          </a:xfrm>
        </p:spPr>
        <p:txBody>
          <a:bodyPr/>
          <a:lstStyle>
            <a:lvl1pPr>
              <a:defRPr>
                <a:solidFill>
                  <a:schemeClr val="accent1"/>
                </a:solidFill>
              </a:defRPr>
            </a:lvl1pPr>
          </a:lstStyle>
          <a:p>
            <a:r>
              <a:rPr lang="en-US" dirty="0"/>
              <a:t>Click to edit Master title style</a:t>
            </a:r>
          </a:p>
        </p:txBody>
      </p:sp>
      <p:sp>
        <p:nvSpPr>
          <p:cNvPr id="3" name="Content Placeholder 2"/>
          <p:cNvSpPr>
            <a:spLocks noGrp="1"/>
          </p:cNvSpPr>
          <p:nvPr>
            <p:ph idx="1" hasCustomPrompt="1"/>
          </p:nvPr>
        </p:nvSpPr>
        <p:spPr>
          <a:xfrm>
            <a:off x="228600" y="1737360"/>
            <a:ext cx="4023360" cy="4023360"/>
          </a:xfrm>
        </p:spPr>
        <p:txBody>
          <a:bodyPr/>
          <a:lstStyle>
            <a:lvl1pPr marL="461963" marR="0" indent="-461963" algn="l" defTabSz="457200" rtl="0" eaLnBrk="1" fontAlgn="auto" latinLnBrk="0" hangingPunct="1">
              <a:lnSpc>
                <a:spcPct val="100000"/>
              </a:lnSpc>
              <a:spcBef>
                <a:spcPts val="0"/>
              </a:spcBef>
              <a:spcAft>
                <a:spcPts val="900"/>
              </a:spcAft>
              <a:buClr>
                <a:srgbClr val="6FACDE"/>
              </a:buClr>
              <a:buSzTx/>
              <a:buFont typeface="+mj-lt"/>
              <a:buAutoNum type="romanUcPeriod"/>
              <a:tabLst/>
              <a:defRPr kumimoji="0" lang="en-US" sz="2000" b="0" i="0" u="none" strike="noStrike" kern="1200" cap="none" spc="0" normalizeH="0" baseline="0" noProof="0" dirty="0" smtClean="0">
                <a:ln>
                  <a:noFill/>
                </a:ln>
                <a:solidFill>
                  <a:srgbClr val="535353"/>
                </a:solidFill>
                <a:effectLst/>
                <a:uLnTx/>
                <a:uFillTx/>
                <a:latin typeface="+mn-lt"/>
                <a:ea typeface="+mn-ea"/>
                <a:cs typeface="Times New Roman"/>
              </a:defRPr>
            </a:lvl1pPr>
            <a:lvl2pPr marL="798513" marR="0" indent="-341313" algn="l" defTabSz="457200" rtl="0" eaLnBrk="1" fontAlgn="auto" latinLnBrk="0" hangingPunct="1">
              <a:lnSpc>
                <a:spcPct val="100000"/>
              </a:lnSpc>
              <a:spcBef>
                <a:spcPts val="0"/>
              </a:spcBef>
              <a:spcAft>
                <a:spcPts val="900"/>
              </a:spcAft>
              <a:buClr>
                <a:srgbClr val="6FACDE"/>
              </a:buClr>
              <a:buSzTx/>
              <a:buFont typeface="+mj-lt"/>
              <a:buAutoNum type="alphaUcPeriod"/>
              <a:tabLst/>
              <a:defRPr kumimoji="0" lang="en-US" sz="1800" b="0" i="0" u="none" strike="noStrike" kern="1200" cap="none" spc="0" normalizeH="0" baseline="0" noProof="0" dirty="0" smtClean="0">
                <a:ln>
                  <a:noFill/>
                </a:ln>
                <a:solidFill>
                  <a:srgbClr val="535353"/>
                </a:solidFill>
                <a:effectLst/>
                <a:uLnTx/>
                <a:uFillTx/>
                <a:latin typeface="+mn-lt"/>
                <a:ea typeface="+mn-ea"/>
                <a:cs typeface="Times New Roman"/>
              </a:defRPr>
            </a:lvl2pPr>
            <a:lvl3pPr marL="1144588" marR="0" indent="-346075" algn="l" defTabSz="457200" rtl="0" eaLnBrk="1" fontAlgn="auto" latinLnBrk="0" hangingPunct="1">
              <a:lnSpc>
                <a:spcPct val="100000"/>
              </a:lnSpc>
              <a:spcBef>
                <a:spcPts val="0"/>
              </a:spcBef>
              <a:spcAft>
                <a:spcPts val="900"/>
              </a:spcAft>
              <a:buClr>
                <a:srgbClr val="6FACDE"/>
              </a:buClr>
              <a:buSzTx/>
              <a:buFont typeface="+mj-lt"/>
              <a:buAutoNum type="arabicPeriod"/>
              <a:tabLst/>
              <a:defRPr kumimoji="0" lang="en-US" sz="1600" b="0" i="0" u="none" strike="noStrike" kern="1200" cap="none" spc="0" normalizeH="0" baseline="0" noProof="0" dirty="0" smtClean="0">
                <a:ln>
                  <a:noFill/>
                </a:ln>
                <a:solidFill>
                  <a:srgbClr val="535353"/>
                </a:solidFill>
                <a:effectLst/>
                <a:uLnTx/>
                <a:uFillTx/>
                <a:latin typeface="+mn-lt"/>
                <a:ea typeface="+mn-ea"/>
                <a:cs typeface="Times New Roman"/>
              </a:defRPr>
            </a:lvl3pPr>
            <a:lvl4pPr marL="1482725" marR="0" indent="-341313" algn="l" defTabSz="457200" rtl="0" eaLnBrk="1" fontAlgn="auto" latinLnBrk="0" hangingPunct="1">
              <a:lnSpc>
                <a:spcPct val="100000"/>
              </a:lnSpc>
              <a:spcBef>
                <a:spcPts val="0"/>
              </a:spcBef>
              <a:spcAft>
                <a:spcPts val="900"/>
              </a:spcAft>
              <a:buClr>
                <a:srgbClr val="6FACDE"/>
              </a:buClr>
              <a:buSzTx/>
              <a:buFont typeface="+mj-lt"/>
              <a:buAutoNum type="alphaLcParenR"/>
              <a:tabLst/>
              <a:defRPr kumimoji="0" lang="en-US" sz="1600" b="0" i="0" u="none" strike="noStrike" kern="1200" cap="none" spc="0" normalizeH="0" baseline="0" noProof="0" dirty="0" smtClean="0">
                <a:ln>
                  <a:noFill/>
                </a:ln>
                <a:solidFill>
                  <a:srgbClr val="535353"/>
                </a:solidFill>
                <a:effectLst/>
                <a:uLnTx/>
                <a:uFillTx/>
                <a:latin typeface="+mn-lt"/>
                <a:ea typeface="+mn-ea"/>
                <a:cs typeface="Times New Roman"/>
              </a:defRPr>
            </a:lvl4pPr>
            <a:lvl5pPr marL="1828800" marR="0" indent="-346075" algn="l" defTabSz="457200" rtl="0" eaLnBrk="1" fontAlgn="auto" latinLnBrk="0" hangingPunct="1">
              <a:lnSpc>
                <a:spcPct val="100000"/>
              </a:lnSpc>
              <a:spcBef>
                <a:spcPts val="0"/>
              </a:spcBef>
              <a:spcAft>
                <a:spcPts val="900"/>
              </a:spcAft>
              <a:buClr>
                <a:srgbClr val="6FACDE"/>
              </a:buClr>
              <a:buSzTx/>
              <a:buFont typeface="+mj-lt"/>
              <a:buAutoNum type="romanLcPeriod"/>
              <a:tabLst/>
              <a:defRPr kumimoji="0" lang="en-US" sz="1600" b="0" i="0" u="none" strike="noStrike" kern="1200" cap="none" spc="0" normalizeH="0" baseline="0" noProof="0" dirty="0">
                <a:ln>
                  <a:noFill/>
                </a:ln>
                <a:solidFill>
                  <a:srgbClr val="535353"/>
                </a:solidFill>
                <a:effectLst/>
                <a:uLnTx/>
                <a:uFillTx/>
                <a:latin typeface="+mn-lt"/>
                <a:ea typeface="+mn-ea"/>
                <a:cs typeface="Times New Roman"/>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idx="13" hasCustomPrompt="1"/>
          </p:nvPr>
        </p:nvSpPr>
        <p:spPr>
          <a:xfrm>
            <a:off x="4480560" y="1737360"/>
            <a:ext cx="4023360" cy="4023360"/>
          </a:xfrm>
        </p:spPr>
        <p:txBody>
          <a:bodyPr/>
          <a:lstStyle>
            <a:lvl1pPr marL="461963" marR="0" indent="-461963" algn="l" defTabSz="457200" rtl="0" eaLnBrk="1" fontAlgn="auto" latinLnBrk="0" hangingPunct="1">
              <a:lnSpc>
                <a:spcPct val="100000"/>
              </a:lnSpc>
              <a:spcBef>
                <a:spcPts val="0"/>
              </a:spcBef>
              <a:spcAft>
                <a:spcPts val="900"/>
              </a:spcAft>
              <a:buClr>
                <a:srgbClr val="6FACDE"/>
              </a:buClr>
              <a:buSzTx/>
              <a:buFont typeface="+mj-lt"/>
              <a:buAutoNum type="romanUcPeriod"/>
              <a:tabLst/>
              <a:defRPr kumimoji="0" lang="en-US" sz="2000" b="0" i="0" u="none" strike="noStrike" kern="1200" cap="none" spc="0" normalizeH="0" baseline="0" noProof="0" dirty="0" smtClean="0">
                <a:ln>
                  <a:noFill/>
                </a:ln>
                <a:solidFill>
                  <a:srgbClr val="535353"/>
                </a:solidFill>
                <a:effectLst/>
                <a:uLnTx/>
                <a:uFillTx/>
                <a:latin typeface="+mn-lt"/>
                <a:ea typeface="+mn-ea"/>
                <a:cs typeface="Times New Roman"/>
              </a:defRPr>
            </a:lvl1pPr>
            <a:lvl2pPr marL="798513" marR="0" indent="-341313" algn="l" defTabSz="457200" rtl="0" eaLnBrk="1" fontAlgn="auto" latinLnBrk="0" hangingPunct="1">
              <a:lnSpc>
                <a:spcPct val="100000"/>
              </a:lnSpc>
              <a:spcBef>
                <a:spcPts val="0"/>
              </a:spcBef>
              <a:spcAft>
                <a:spcPts val="900"/>
              </a:spcAft>
              <a:buClr>
                <a:srgbClr val="6FACDE"/>
              </a:buClr>
              <a:buSzTx/>
              <a:buFont typeface="+mj-lt"/>
              <a:buAutoNum type="alphaUcPeriod"/>
              <a:tabLst/>
              <a:defRPr kumimoji="0" lang="en-US" sz="1800" b="0" i="0" u="none" strike="noStrike" kern="1200" cap="none" spc="0" normalizeH="0" baseline="0" noProof="0" dirty="0" smtClean="0">
                <a:ln>
                  <a:noFill/>
                </a:ln>
                <a:solidFill>
                  <a:srgbClr val="535353"/>
                </a:solidFill>
                <a:effectLst/>
                <a:uLnTx/>
                <a:uFillTx/>
                <a:latin typeface="+mn-lt"/>
                <a:ea typeface="+mn-ea"/>
                <a:cs typeface="Times New Roman"/>
              </a:defRPr>
            </a:lvl2pPr>
            <a:lvl3pPr marL="1144588" marR="0" indent="-346075" algn="l" defTabSz="457200" rtl="0" eaLnBrk="1" fontAlgn="auto" latinLnBrk="0" hangingPunct="1">
              <a:lnSpc>
                <a:spcPct val="100000"/>
              </a:lnSpc>
              <a:spcBef>
                <a:spcPts val="0"/>
              </a:spcBef>
              <a:spcAft>
                <a:spcPts val="900"/>
              </a:spcAft>
              <a:buClr>
                <a:srgbClr val="6FACDE"/>
              </a:buClr>
              <a:buSzTx/>
              <a:buFont typeface="+mj-lt"/>
              <a:buAutoNum type="arabicPeriod"/>
              <a:tabLst/>
              <a:defRPr kumimoji="0" lang="en-US" sz="1600" b="0" i="0" u="none" strike="noStrike" kern="1200" cap="none" spc="0" normalizeH="0" baseline="0" noProof="0" dirty="0" smtClean="0">
                <a:ln>
                  <a:noFill/>
                </a:ln>
                <a:solidFill>
                  <a:srgbClr val="535353"/>
                </a:solidFill>
                <a:effectLst/>
                <a:uLnTx/>
                <a:uFillTx/>
                <a:latin typeface="+mn-lt"/>
                <a:ea typeface="+mn-ea"/>
                <a:cs typeface="Times New Roman"/>
              </a:defRPr>
            </a:lvl3pPr>
            <a:lvl4pPr marL="1482725" marR="0" indent="-341313" algn="l" defTabSz="457200" rtl="0" eaLnBrk="1" fontAlgn="auto" latinLnBrk="0" hangingPunct="1">
              <a:lnSpc>
                <a:spcPct val="100000"/>
              </a:lnSpc>
              <a:spcBef>
                <a:spcPts val="0"/>
              </a:spcBef>
              <a:spcAft>
                <a:spcPts val="900"/>
              </a:spcAft>
              <a:buClr>
                <a:srgbClr val="6FACDE"/>
              </a:buClr>
              <a:buSzTx/>
              <a:buFont typeface="+mj-lt"/>
              <a:buAutoNum type="alphaLcParenR"/>
              <a:tabLst/>
              <a:defRPr kumimoji="0" lang="en-US" sz="1600" b="0" i="0" u="none" strike="noStrike" kern="1200" cap="none" spc="0" normalizeH="0" baseline="0" noProof="0" dirty="0" smtClean="0">
                <a:ln>
                  <a:noFill/>
                </a:ln>
                <a:solidFill>
                  <a:srgbClr val="535353"/>
                </a:solidFill>
                <a:effectLst/>
                <a:uLnTx/>
                <a:uFillTx/>
                <a:latin typeface="+mn-lt"/>
                <a:ea typeface="+mn-ea"/>
                <a:cs typeface="Times New Roman"/>
              </a:defRPr>
            </a:lvl4pPr>
            <a:lvl5pPr marL="1828800" marR="0" indent="-346075" algn="l" defTabSz="457200" rtl="0" eaLnBrk="1" fontAlgn="auto" latinLnBrk="0" hangingPunct="1">
              <a:lnSpc>
                <a:spcPct val="100000"/>
              </a:lnSpc>
              <a:spcBef>
                <a:spcPts val="0"/>
              </a:spcBef>
              <a:spcAft>
                <a:spcPts val="900"/>
              </a:spcAft>
              <a:buClr>
                <a:srgbClr val="6FACDE"/>
              </a:buClr>
              <a:buSzTx/>
              <a:buFont typeface="+mj-lt"/>
              <a:buAutoNum type="romanLcPeriod"/>
              <a:tabLst/>
              <a:defRPr kumimoji="0" lang="en-US" sz="1600" b="0" i="0" u="none" strike="noStrike" kern="1200" cap="none" spc="0" normalizeH="0" baseline="0" noProof="0" dirty="0">
                <a:ln>
                  <a:noFill/>
                </a:ln>
                <a:solidFill>
                  <a:srgbClr val="535353"/>
                </a:solidFill>
                <a:effectLst/>
                <a:uLnTx/>
                <a:uFillTx/>
                <a:latin typeface="+mn-lt"/>
                <a:ea typeface="+mn-ea"/>
                <a:cs typeface="Times New Roman"/>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kumimoji="0" lang="en-US" sz="1600" b="0" i="0" u="none" strike="noStrike" kern="1200" cap="none" spc="0" normalizeH="0" baseline="0" noProof="0" dirty="0">
              <a:ln>
                <a:noFill/>
              </a:ln>
              <a:solidFill>
                <a:srgbClr val="535353"/>
              </a:solidFill>
              <a:effectLst/>
              <a:uLnTx/>
              <a:uFillTx/>
              <a:latin typeface="+mn-lt"/>
              <a:ea typeface="+mn-ea"/>
              <a:cs typeface="Times New Roman"/>
            </a:endParaRPr>
          </a:p>
        </p:txBody>
      </p:sp>
      <p:sp>
        <p:nvSpPr>
          <p:cNvPr id="7" name="Text Placeholder 8"/>
          <p:cNvSpPr>
            <a:spLocks noGrp="1"/>
          </p:cNvSpPr>
          <p:nvPr>
            <p:ph type="body" sz="quarter" idx="14" hasCustomPrompt="1"/>
          </p:nvPr>
        </p:nvSpPr>
        <p:spPr>
          <a:xfrm>
            <a:off x="228600" y="1234440"/>
            <a:ext cx="8290560" cy="411480"/>
          </a:xfrm>
        </p:spPr>
        <p:txBody>
          <a:bodyPr>
            <a:noAutofit/>
          </a:bodyPr>
          <a:lstStyle>
            <a:lvl1pPr marL="0" indent="0">
              <a:buNone/>
              <a:defRPr lang="en-US" sz="2000" b="1" kern="1200" dirty="0">
                <a:solidFill>
                  <a:schemeClr val="accent2"/>
                </a:solidFill>
                <a:latin typeface="+mj-lt"/>
                <a:ea typeface="+mn-ea"/>
                <a:cs typeface="Times New Roman"/>
              </a:defRPr>
            </a:lvl1pPr>
          </a:lstStyle>
          <a:p>
            <a:pPr marL="0" lvl="0" indent="0" algn="l" defTabSz="457200" rtl="0" eaLnBrk="1" latinLnBrk="0" hangingPunct="1">
              <a:spcBef>
                <a:spcPts val="0"/>
              </a:spcBef>
              <a:spcAft>
                <a:spcPts val="900"/>
              </a:spcAft>
              <a:buClr>
                <a:schemeClr val="accent2"/>
              </a:buClr>
              <a:buFont typeface="Arial"/>
              <a:buNone/>
            </a:pPr>
            <a:r>
              <a:rPr lang="en-US" dirty="0"/>
              <a:t>Subtitle</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60995" y="63737"/>
            <a:ext cx="1789486" cy="546543"/>
          </a:xfrm>
          <a:prstGeom prst="rect">
            <a:avLst/>
          </a:prstGeom>
        </p:spPr>
      </p:pic>
      <p:sp>
        <p:nvSpPr>
          <p:cNvPr id="9" name="Text Placeholder 6"/>
          <p:cNvSpPr txBox="1">
            <a:spLocks/>
          </p:cNvSpPr>
          <p:nvPr userDrawn="1"/>
        </p:nvSpPr>
        <p:spPr>
          <a:xfrm>
            <a:off x="5715000" y="6583680"/>
            <a:ext cx="3191161" cy="2286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457200" rtl="0" eaLnBrk="1" fontAlgn="auto" latinLnBrk="0" hangingPunct="1">
              <a:lnSpc>
                <a:spcPct val="100000"/>
              </a:lnSpc>
              <a:spcBef>
                <a:spcPct val="20000"/>
              </a:spcBef>
              <a:spcAft>
                <a:spcPts val="0"/>
              </a:spcAft>
              <a:buClrTx/>
              <a:buSzTx/>
              <a:buFont typeface="Arial"/>
              <a:buNone/>
              <a:tabLst/>
              <a:defRPr/>
            </a:pPr>
            <a:r>
              <a:rPr lang="en-US" sz="600" kern="1200" dirty="0">
                <a:solidFill>
                  <a:schemeClr val="accent2">
                    <a:lumMod val="40000"/>
                    <a:lumOff val="60000"/>
                  </a:schemeClr>
                </a:solidFill>
                <a:latin typeface="+mj-lt"/>
                <a:ea typeface="+mn-ea"/>
                <a:cs typeface="+mn-cs"/>
              </a:rPr>
              <a:t>©2020 ARTHUR J. GALLAGHER &amp; CO. </a:t>
            </a:r>
          </a:p>
        </p:txBody>
      </p:sp>
    </p:spTree>
    <p:extLst>
      <p:ext uri="{BB962C8B-B14F-4D97-AF65-F5344CB8AC3E}">
        <p14:creationId xmlns:p14="http://schemas.microsoft.com/office/powerpoint/2010/main" val="2403542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image" Target="../media/image5.png"/><Relationship Id="rId5" Type="http://schemas.openxmlformats.org/officeDocument/2006/relationships/slideLayout" Target="../slideLayouts/slideLayout15.xml"/><Relationship Id="rId10" Type="http://schemas.openxmlformats.org/officeDocument/2006/relationships/theme" Target="../theme/theme2.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image" Target="../media/image5.png"/><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6" Type="http://schemas.openxmlformats.org/officeDocument/2006/relationships/image" Target="../media/image11.png"/><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image" Target="../media/image5.png"/><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slideLayout" Target="../slideLayouts/slideLayout61.xml"/><Relationship Id="rId3" Type="http://schemas.openxmlformats.org/officeDocument/2006/relationships/slideLayout" Target="../slideLayouts/slideLayout46.xml"/><Relationship Id="rId21" Type="http://schemas.openxmlformats.org/officeDocument/2006/relationships/slideLayout" Target="../slideLayouts/slideLayout64.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0" Type="http://schemas.openxmlformats.org/officeDocument/2006/relationships/slideLayout" Target="../slideLayouts/slideLayout63.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24" Type="http://schemas.openxmlformats.org/officeDocument/2006/relationships/theme" Target="../theme/theme5.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23" Type="http://schemas.openxmlformats.org/officeDocument/2006/relationships/slideLayout" Target="../slideLayouts/slideLayout66.xml"/><Relationship Id="rId10" Type="http://schemas.openxmlformats.org/officeDocument/2006/relationships/slideLayout" Target="../slideLayouts/slideLayout53.xml"/><Relationship Id="rId19" Type="http://schemas.openxmlformats.org/officeDocument/2006/relationships/slideLayout" Target="../slideLayouts/slideLayout62.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 Id="rId22" Type="http://schemas.openxmlformats.org/officeDocument/2006/relationships/slideLayout" Target="../slideLayouts/slideLayout6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6.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18" Type="http://schemas.openxmlformats.org/officeDocument/2006/relationships/slideLayout" Target="../slideLayouts/slideLayout95.xml"/><Relationship Id="rId26" Type="http://schemas.openxmlformats.org/officeDocument/2006/relationships/slideLayout" Target="../slideLayouts/slideLayout103.xml"/><Relationship Id="rId3" Type="http://schemas.openxmlformats.org/officeDocument/2006/relationships/slideLayout" Target="../slideLayouts/slideLayout80.xml"/><Relationship Id="rId21" Type="http://schemas.openxmlformats.org/officeDocument/2006/relationships/slideLayout" Target="../slideLayouts/slideLayout98.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17" Type="http://schemas.openxmlformats.org/officeDocument/2006/relationships/slideLayout" Target="../slideLayouts/slideLayout94.xml"/><Relationship Id="rId25" Type="http://schemas.openxmlformats.org/officeDocument/2006/relationships/slideLayout" Target="../slideLayouts/slideLayout102.xml"/><Relationship Id="rId2" Type="http://schemas.openxmlformats.org/officeDocument/2006/relationships/slideLayout" Target="../slideLayouts/slideLayout79.xml"/><Relationship Id="rId16" Type="http://schemas.openxmlformats.org/officeDocument/2006/relationships/slideLayout" Target="../slideLayouts/slideLayout93.xml"/><Relationship Id="rId20" Type="http://schemas.openxmlformats.org/officeDocument/2006/relationships/slideLayout" Target="../slideLayouts/slideLayout97.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24" Type="http://schemas.openxmlformats.org/officeDocument/2006/relationships/slideLayout" Target="../slideLayouts/slideLayout101.xml"/><Relationship Id="rId5" Type="http://schemas.openxmlformats.org/officeDocument/2006/relationships/slideLayout" Target="../slideLayouts/slideLayout82.xml"/><Relationship Id="rId15" Type="http://schemas.openxmlformats.org/officeDocument/2006/relationships/slideLayout" Target="../slideLayouts/slideLayout92.xml"/><Relationship Id="rId23" Type="http://schemas.openxmlformats.org/officeDocument/2006/relationships/slideLayout" Target="../slideLayouts/slideLayout100.xml"/><Relationship Id="rId10" Type="http://schemas.openxmlformats.org/officeDocument/2006/relationships/slideLayout" Target="../slideLayouts/slideLayout87.xml"/><Relationship Id="rId19" Type="http://schemas.openxmlformats.org/officeDocument/2006/relationships/slideLayout" Target="../slideLayouts/slideLayout96.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 Id="rId22" Type="http://schemas.openxmlformats.org/officeDocument/2006/relationships/slideLayout" Target="../slideLayouts/slideLayout99.xml"/><Relationship Id="rId27"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2286000" y="2967335"/>
            <a:ext cx="4572000" cy="923330"/>
          </a:xfrm>
          <a:prstGeom prst="rect">
            <a:avLst/>
          </a:prstGeom>
        </p:spPr>
        <p:txBody>
          <a:bodyPr>
            <a:spAutoFit/>
          </a:bodyPr>
          <a:lstStyle/>
          <a:p>
            <a:endParaRPr lang="en-US" sz="1800" kern="1200" dirty="0">
              <a:solidFill>
                <a:schemeClr val="tx1"/>
              </a:solidFill>
              <a:latin typeface="+mn-lt"/>
              <a:ea typeface="+mn-ea"/>
              <a:cs typeface="+mn-cs"/>
            </a:endParaRPr>
          </a:p>
          <a:p>
            <a:endParaRPr lang="en-US" sz="1800" kern="1200" dirty="0">
              <a:solidFill>
                <a:schemeClr val="tx1"/>
              </a:solidFill>
              <a:latin typeface="+mn-lt"/>
              <a:ea typeface="+mn-ea"/>
              <a:cs typeface="+mn-cs"/>
            </a:endParaRPr>
          </a:p>
          <a:p>
            <a:endParaRPr lang="en-US" sz="1800" kern="1200" dirty="0">
              <a:solidFill>
                <a:schemeClr val="tx1"/>
              </a:solidFill>
              <a:latin typeface="+mn-lt"/>
              <a:ea typeface="+mn-ea"/>
              <a:cs typeface="+mn-cs"/>
            </a:endParaRPr>
          </a:p>
        </p:txBody>
      </p:sp>
      <p:sp>
        <p:nvSpPr>
          <p:cNvPr id="12" name="TextBox 11"/>
          <p:cNvSpPr txBox="1"/>
          <p:nvPr userDrawn="1"/>
        </p:nvSpPr>
        <p:spPr>
          <a:xfrm>
            <a:off x="383" y="6654254"/>
            <a:ext cx="1243202" cy="184666"/>
          </a:xfrm>
          <a:prstGeom prst="rect">
            <a:avLst/>
          </a:prstGeom>
          <a:noFill/>
        </p:spPr>
        <p:txBody>
          <a:bodyPr wrap="square" rtlCol="0">
            <a:spAutoFit/>
          </a:bodyPr>
          <a:lstStyle/>
          <a:p>
            <a:r>
              <a:rPr lang="en-US" sz="600" dirty="0">
                <a:solidFill>
                  <a:schemeClr val="bg1">
                    <a:lumMod val="75000"/>
                  </a:schemeClr>
                </a:solidFill>
                <a:latin typeface="+mj-lt"/>
              </a:rPr>
              <a:t>17CORP______</a:t>
            </a:r>
          </a:p>
        </p:txBody>
      </p:sp>
      <p:sp>
        <p:nvSpPr>
          <p:cNvPr id="2" name="Slide Number Placeholder 1">
            <a:extLst>
              <a:ext uri="{FF2B5EF4-FFF2-40B4-BE49-F238E27FC236}">
                <a16:creationId xmlns:a16="http://schemas.microsoft.com/office/drawing/2014/main" id="{7A0C5C09-93AE-E4E3-1DB4-C1DA5AA8A1F5}"/>
              </a:ext>
            </a:extLst>
          </p:cNvPr>
          <p:cNvSpPr>
            <a:spLocks noGrp="1"/>
          </p:cNvSpPr>
          <p:nvPr>
            <p:ph type="sldNum" sz="quarter" idx="4"/>
          </p:nvPr>
        </p:nvSpPr>
        <p:spPr>
          <a:xfrm>
            <a:off x="8151222" y="6356350"/>
            <a:ext cx="69505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76FDEA-A54C-41F2-AC09-000AE2075FC7}" type="slidenum">
              <a:rPr lang="en-US" smtClean="0"/>
              <a:t>‹#›</a:t>
            </a:fld>
            <a:endParaRPr lang="en-US"/>
          </a:p>
        </p:txBody>
      </p:sp>
    </p:spTree>
    <p:extLst>
      <p:ext uri="{BB962C8B-B14F-4D97-AF65-F5344CB8AC3E}">
        <p14:creationId xmlns:p14="http://schemas.microsoft.com/office/powerpoint/2010/main" val="1555560688"/>
      </p:ext>
    </p:extLst>
  </p:cSld>
  <p:clrMap bg1="lt1" tx1="dk1" bg2="lt2" tx2="dk2" accent1="accent1" accent2="accent2" accent3="accent3" accent4="accent4" accent5="accent5" accent6="accent6" hlink="hlink" folHlink="folHlink"/>
  <p:sldLayoutIdLst>
    <p:sldLayoutId id="2147483796" r:id="rId1"/>
    <p:sldLayoutId id="2147483821" r:id="rId2"/>
    <p:sldLayoutId id="2147483822" r:id="rId3"/>
    <p:sldLayoutId id="2147483823" r:id="rId4"/>
    <p:sldLayoutId id="2147483842" r:id="rId5"/>
    <p:sldLayoutId id="2147483847" r:id="rId6"/>
    <p:sldLayoutId id="2147483848" r:id="rId7"/>
    <p:sldLayoutId id="2147483849" r:id="rId8"/>
    <p:sldLayoutId id="2147483851" r:id="rId9"/>
    <p:sldLayoutId id="2147483954"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rotWithShape="1">
          <a:blip r:embed="rId11" cstate="print">
            <a:extLst>
              <a:ext uri="{28A0092B-C50C-407E-A947-70E740481C1C}">
                <a14:useLocalDpi xmlns:a14="http://schemas.microsoft.com/office/drawing/2010/main" val="0"/>
              </a:ext>
            </a:extLst>
          </a:blip>
          <a:srcRect b="17793"/>
          <a:stretch/>
        </p:blipFill>
        <p:spPr>
          <a:xfrm>
            <a:off x="1828800" y="5261475"/>
            <a:ext cx="7315200" cy="1601738"/>
          </a:xfrm>
          <a:prstGeom prst="rect">
            <a:avLst/>
          </a:prstGeom>
        </p:spPr>
      </p:pic>
      <p:sp>
        <p:nvSpPr>
          <p:cNvPr id="2" name="Title Placeholder 1"/>
          <p:cNvSpPr>
            <a:spLocks noGrp="1"/>
          </p:cNvSpPr>
          <p:nvPr>
            <p:ph type="title"/>
          </p:nvPr>
        </p:nvSpPr>
        <p:spPr>
          <a:xfrm>
            <a:off x="685800" y="182880"/>
            <a:ext cx="5943600" cy="822960"/>
          </a:xfrm>
          <a:prstGeom prst="rect">
            <a:avLst/>
          </a:prstGeom>
        </p:spPr>
        <p:txBody>
          <a:bodyPr vert="horz" lIns="91440" tIns="45720" rIns="91440" bIns="45720" rtlCol="0" anchor="b" anchorCtr="0">
            <a:noAutofit/>
          </a:bodyPr>
          <a:lstStyle/>
          <a:p>
            <a:r>
              <a:rPr lang="en-US" dirty="0"/>
              <a:t>Click to edit Master title style</a:t>
            </a:r>
          </a:p>
        </p:txBody>
      </p:sp>
      <p:sp>
        <p:nvSpPr>
          <p:cNvPr id="3" name="Text Placeholder 2"/>
          <p:cNvSpPr>
            <a:spLocks noGrp="1"/>
          </p:cNvSpPr>
          <p:nvPr>
            <p:ph type="body" idx="1"/>
          </p:nvPr>
        </p:nvSpPr>
        <p:spPr>
          <a:xfrm>
            <a:off x="685800" y="1463040"/>
            <a:ext cx="7315200" cy="420624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Box 12"/>
          <p:cNvSpPr txBox="1"/>
          <p:nvPr userDrawn="1"/>
        </p:nvSpPr>
        <p:spPr>
          <a:xfrm>
            <a:off x="383" y="6660633"/>
            <a:ext cx="1243202" cy="184666"/>
          </a:xfrm>
          <a:prstGeom prst="rect">
            <a:avLst/>
          </a:prstGeom>
          <a:noFill/>
        </p:spPr>
        <p:txBody>
          <a:bodyPr wrap="square" rtlCol="0">
            <a:spAutoFit/>
          </a:bodyPr>
          <a:lstStyle/>
          <a:p>
            <a:r>
              <a:rPr lang="en-US" sz="600" dirty="0">
                <a:solidFill>
                  <a:schemeClr val="bg1">
                    <a:lumMod val="75000"/>
                  </a:schemeClr>
                </a:solidFill>
              </a:rPr>
              <a:t>17GGB______</a:t>
            </a:r>
          </a:p>
        </p:txBody>
      </p:sp>
      <p:sp>
        <p:nvSpPr>
          <p:cNvPr id="4" name="Slide Number Placeholder 1">
            <a:extLst>
              <a:ext uri="{FF2B5EF4-FFF2-40B4-BE49-F238E27FC236}">
                <a16:creationId xmlns:a16="http://schemas.microsoft.com/office/drawing/2014/main" id="{01F7532D-DB7D-0522-1391-D6E36A1FA7D9}"/>
              </a:ext>
            </a:extLst>
          </p:cNvPr>
          <p:cNvSpPr>
            <a:spLocks noGrp="1"/>
          </p:cNvSpPr>
          <p:nvPr>
            <p:ph type="sldNum" sz="quarter" idx="4"/>
          </p:nvPr>
        </p:nvSpPr>
        <p:spPr>
          <a:xfrm>
            <a:off x="8151222" y="6356350"/>
            <a:ext cx="69505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76FDEA-A54C-41F2-AC09-000AE2075FC7}" type="slidenum">
              <a:rPr lang="en-US" smtClean="0"/>
              <a:t>‹#›</a:t>
            </a:fld>
            <a:endParaRPr lang="en-US"/>
          </a:p>
        </p:txBody>
      </p:sp>
    </p:spTree>
    <p:extLst>
      <p:ext uri="{BB962C8B-B14F-4D97-AF65-F5344CB8AC3E}">
        <p14:creationId xmlns:p14="http://schemas.microsoft.com/office/powerpoint/2010/main" val="3095045257"/>
      </p:ext>
    </p:extLst>
  </p:cSld>
  <p:clrMap bg1="lt1" tx1="dk1" bg2="lt2" tx2="dk2" accent1="accent1" accent2="accent2" accent3="accent3" accent4="accent4" accent5="accent5" accent6="accent6" hlink="hlink" folHlink="folHlink"/>
  <p:sldLayoutIdLst>
    <p:sldLayoutId id="2147483832" r:id="rId1"/>
    <p:sldLayoutId id="2147483824" r:id="rId2"/>
    <p:sldLayoutId id="2147483802" r:id="rId3"/>
    <p:sldLayoutId id="2147483803" r:id="rId4"/>
    <p:sldLayoutId id="2147483845" r:id="rId5"/>
    <p:sldLayoutId id="2147483909" r:id="rId6"/>
    <p:sldLayoutId id="2147483910" r:id="rId7"/>
    <p:sldLayoutId id="2147483912" r:id="rId8"/>
    <p:sldLayoutId id="2147483955"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457200" rtl="0" eaLnBrk="1" latinLnBrk="0" hangingPunct="1">
        <a:spcBef>
          <a:spcPct val="0"/>
        </a:spcBef>
        <a:buNone/>
        <a:defRPr sz="3200" kern="1200">
          <a:solidFill>
            <a:schemeClr val="accent1"/>
          </a:solidFill>
          <a:latin typeface="+mj-lt"/>
          <a:ea typeface="+mj-ea"/>
          <a:cs typeface="+mj-cs"/>
        </a:defRPr>
      </a:lvl1pPr>
    </p:titleStyle>
    <p:bodyStyle>
      <a:lvl1pPr marL="342900" indent="-342900" algn="l" defTabSz="457200" rtl="0" eaLnBrk="1" latinLnBrk="0" hangingPunct="1">
        <a:spcBef>
          <a:spcPct val="20000"/>
        </a:spcBef>
        <a:buClr>
          <a:schemeClr val="accent2"/>
        </a:buClr>
        <a:buFont typeface="Arial"/>
        <a:buChar char="•"/>
        <a:defRPr sz="2600" kern="1200">
          <a:solidFill>
            <a:schemeClr val="tx2"/>
          </a:solidFill>
          <a:latin typeface="+mn-lt"/>
          <a:ea typeface="+mn-ea"/>
          <a:cs typeface="Times New Roman"/>
        </a:defRPr>
      </a:lvl1pPr>
      <a:lvl2pPr marL="742950" indent="-285750" algn="l" defTabSz="457200" rtl="0" eaLnBrk="1" latinLnBrk="0" hangingPunct="1">
        <a:spcBef>
          <a:spcPct val="20000"/>
        </a:spcBef>
        <a:buClr>
          <a:schemeClr val="accent2"/>
        </a:buClr>
        <a:buFont typeface="Arial"/>
        <a:buChar char="–"/>
        <a:defRPr sz="2400" kern="1200">
          <a:solidFill>
            <a:schemeClr val="tx2"/>
          </a:solidFill>
          <a:latin typeface="+mn-lt"/>
          <a:ea typeface="+mn-ea"/>
          <a:cs typeface="Times New Roman"/>
        </a:defRPr>
      </a:lvl2pPr>
      <a:lvl3pPr marL="1031875" indent="-230188" algn="l" defTabSz="457200" rtl="0" eaLnBrk="1" latinLnBrk="0" hangingPunct="1">
        <a:spcBef>
          <a:spcPct val="20000"/>
        </a:spcBef>
        <a:buClr>
          <a:schemeClr val="accent2"/>
        </a:buClr>
        <a:buFont typeface="Arial"/>
        <a:buChar char="•"/>
        <a:defRPr sz="2200" kern="1200">
          <a:solidFill>
            <a:schemeClr val="tx2"/>
          </a:solidFill>
          <a:latin typeface="+mn-lt"/>
          <a:ea typeface="+mn-ea"/>
          <a:cs typeface="Times New Roman"/>
        </a:defRPr>
      </a:lvl3pPr>
      <a:lvl4pPr marL="1255713" indent="-223838" algn="l" defTabSz="457200" rtl="0" eaLnBrk="1" latinLnBrk="0" hangingPunct="1">
        <a:spcBef>
          <a:spcPct val="20000"/>
        </a:spcBef>
        <a:buClr>
          <a:schemeClr val="accent2"/>
        </a:buClr>
        <a:buFont typeface="Arial"/>
        <a:buChar char="–"/>
        <a:defRPr sz="2000" kern="1200">
          <a:solidFill>
            <a:schemeClr val="tx2"/>
          </a:solidFill>
          <a:latin typeface="+mn-lt"/>
          <a:ea typeface="+mn-ea"/>
          <a:cs typeface="Times New Roman"/>
        </a:defRPr>
      </a:lvl4pPr>
      <a:lvl5pPr marL="1485900" indent="-230188" algn="l" defTabSz="457200" rtl="0" eaLnBrk="1" latinLnBrk="0" hangingPunct="1">
        <a:spcBef>
          <a:spcPct val="20000"/>
        </a:spcBef>
        <a:buClr>
          <a:schemeClr val="accent2"/>
        </a:buClr>
        <a:buFont typeface="Arial"/>
        <a:buChar char="»"/>
        <a:defRPr sz="1800" kern="1200">
          <a:solidFill>
            <a:schemeClr val="tx2"/>
          </a:solidFill>
          <a:latin typeface="+mn-lt"/>
          <a:ea typeface="+mn-ea"/>
          <a:cs typeface="Times New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13" cstate="print">
            <a:extLst>
              <a:ext uri="{28A0092B-C50C-407E-A947-70E740481C1C}">
                <a14:useLocalDpi xmlns:a14="http://schemas.microsoft.com/office/drawing/2010/main" val="0"/>
              </a:ext>
            </a:extLst>
          </a:blip>
          <a:srcRect b="17793"/>
          <a:stretch/>
        </p:blipFill>
        <p:spPr>
          <a:xfrm>
            <a:off x="1828800" y="5261475"/>
            <a:ext cx="7315200" cy="1601738"/>
          </a:xfrm>
          <a:prstGeom prst="rect">
            <a:avLst/>
          </a:prstGeom>
        </p:spPr>
      </p:pic>
      <p:sp>
        <p:nvSpPr>
          <p:cNvPr id="2" name="Title Placeholder 1"/>
          <p:cNvSpPr>
            <a:spLocks noGrp="1"/>
          </p:cNvSpPr>
          <p:nvPr>
            <p:ph type="title"/>
          </p:nvPr>
        </p:nvSpPr>
        <p:spPr>
          <a:xfrm>
            <a:off x="685800" y="182880"/>
            <a:ext cx="5943600" cy="822960"/>
          </a:xfrm>
          <a:prstGeom prst="rect">
            <a:avLst/>
          </a:prstGeom>
        </p:spPr>
        <p:txBody>
          <a:bodyPr vert="horz" lIns="91440" tIns="45720" rIns="91440" bIns="45720" rtlCol="0" anchor="b" anchorCtr="0">
            <a:noAutofit/>
          </a:bodyPr>
          <a:lstStyle/>
          <a:p>
            <a:r>
              <a:rPr lang="en-US" dirty="0"/>
              <a:t>Click to edit Master title style</a:t>
            </a:r>
          </a:p>
        </p:txBody>
      </p:sp>
      <p:sp>
        <p:nvSpPr>
          <p:cNvPr id="3" name="Text Placeholder 2"/>
          <p:cNvSpPr>
            <a:spLocks noGrp="1"/>
          </p:cNvSpPr>
          <p:nvPr>
            <p:ph type="body" idx="1"/>
          </p:nvPr>
        </p:nvSpPr>
        <p:spPr>
          <a:xfrm>
            <a:off x="685800" y="1463040"/>
            <a:ext cx="7315200" cy="420624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Box 12"/>
          <p:cNvSpPr txBox="1"/>
          <p:nvPr userDrawn="1"/>
        </p:nvSpPr>
        <p:spPr>
          <a:xfrm>
            <a:off x="383" y="6660633"/>
            <a:ext cx="1243202" cy="184666"/>
          </a:xfrm>
          <a:prstGeom prst="rect">
            <a:avLst/>
          </a:prstGeom>
          <a:noFill/>
        </p:spPr>
        <p:txBody>
          <a:bodyPr wrap="square" rtlCol="0">
            <a:spAutoFit/>
          </a:bodyPr>
          <a:lstStyle/>
          <a:p>
            <a:r>
              <a:rPr lang="en-US" sz="600" dirty="0">
                <a:solidFill>
                  <a:schemeClr val="bg1">
                    <a:lumMod val="75000"/>
                  </a:schemeClr>
                </a:solidFill>
              </a:rPr>
              <a:t>17GGB______</a:t>
            </a:r>
          </a:p>
        </p:txBody>
      </p:sp>
      <p:sp>
        <p:nvSpPr>
          <p:cNvPr id="16" name="Text Placeholder 6"/>
          <p:cNvSpPr txBox="1">
            <a:spLocks/>
          </p:cNvSpPr>
          <p:nvPr userDrawn="1"/>
        </p:nvSpPr>
        <p:spPr>
          <a:xfrm>
            <a:off x="5109553" y="6497588"/>
            <a:ext cx="3759383" cy="365125"/>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457200" rtl="0" eaLnBrk="1" fontAlgn="auto" latinLnBrk="0" hangingPunct="1">
              <a:lnSpc>
                <a:spcPct val="100000"/>
              </a:lnSpc>
              <a:spcBef>
                <a:spcPct val="20000"/>
              </a:spcBef>
              <a:spcAft>
                <a:spcPts val="0"/>
              </a:spcAft>
              <a:buClrTx/>
              <a:buSzTx/>
              <a:buFont typeface="Arial"/>
              <a:buNone/>
              <a:tabLst/>
              <a:defRPr/>
            </a:pPr>
            <a:r>
              <a:rPr lang="en-US" sz="700" dirty="0">
                <a:solidFill>
                  <a:schemeClr val="accent1"/>
                </a:solidFill>
              </a:rPr>
              <a:t> © 2017 ARTHUR J. GALLAGHER &amp; CO.</a:t>
            </a:r>
            <a:r>
              <a:rPr lang="en-US" sz="700" baseline="0" dirty="0">
                <a:solidFill>
                  <a:schemeClr val="accent1"/>
                </a:solidFill>
              </a:rPr>
              <a:t>  </a:t>
            </a:r>
            <a:r>
              <a:rPr lang="en-US" sz="700" dirty="0">
                <a:solidFill>
                  <a:schemeClr val="accent1"/>
                </a:solidFill>
              </a:rPr>
              <a:t>|</a:t>
            </a:r>
            <a:r>
              <a:rPr lang="en-US" sz="700" baseline="0" dirty="0">
                <a:solidFill>
                  <a:schemeClr val="accent1"/>
                </a:solidFill>
              </a:rPr>
              <a:t>  </a:t>
            </a:r>
            <a:r>
              <a:rPr lang="en-US" sz="700" dirty="0">
                <a:solidFill>
                  <a:schemeClr val="accent1"/>
                </a:solidFill>
              </a:rPr>
              <a:t>AJG.COM</a:t>
            </a:r>
          </a:p>
        </p:txBody>
      </p:sp>
      <p:sp>
        <p:nvSpPr>
          <p:cNvPr id="17" name="TextBox 16"/>
          <p:cNvSpPr txBox="1"/>
          <p:nvPr userDrawn="1"/>
        </p:nvSpPr>
        <p:spPr>
          <a:xfrm>
            <a:off x="8577264" y="6264090"/>
            <a:ext cx="323849" cy="365125"/>
          </a:xfrm>
          <a:prstGeom prst="rect">
            <a:avLst/>
          </a:prstGeom>
        </p:spPr>
        <p:txBody>
          <a:bodyPr vert="horz" lIns="91440" tIns="45720" rIns="91440" bIns="45720" rtlCol="0" anchor="ctr"/>
          <a:lstStyle/>
          <a:p>
            <a:pPr marL="0" algn="ctr" defTabSz="457200" rtl="0" eaLnBrk="1" latinLnBrk="0" hangingPunct="1"/>
            <a:endParaRPr lang="en-US" sz="800" kern="1200" dirty="0">
              <a:solidFill>
                <a:schemeClr val="accent1"/>
              </a:solidFill>
              <a:latin typeface="+mn-lt"/>
              <a:ea typeface="+mn-ea"/>
              <a:cs typeface="+mn-cs"/>
            </a:endParaRPr>
          </a:p>
        </p:txBody>
      </p:sp>
      <p:sp>
        <p:nvSpPr>
          <p:cNvPr id="4" name="Slide Number Placeholder 1">
            <a:extLst>
              <a:ext uri="{FF2B5EF4-FFF2-40B4-BE49-F238E27FC236}">
                <a16:creationId xmlns:a16="http://schemas.microsoft.com/office/drawing/2014/main" id="{6E909A3F-50E0-308B-A7F6-192A10493348}"/>
              </a:ext>
            </a:extLst>
          </p:cNvPr>
          <p:cNvSpPr>
            <a:spLocks noGrp="1"/>
          </p:cNvSpPr>
          <p:nvPr>
            <p:ph type="sldNum" sz="quarter" idx="4"/>
          </p:nvPr>
        </p:nvSpPr>
        <p:spPr>
          <a:xfrm>
            <a:off x="8151222" y="6356350"/>
            <a:ext cx="69505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76FDEA-A54C-41F2-AC09-000AE2075FC7}" type="slidenum">
              <a:rPr lang="en-US" smtClean="0"/>
              <a:t>‹#›</a:t>
            </a:fld>
            <a:endParaRPr lang="en-US"/>
          </a:p>
        </p:txBody>
      </p:sp>
    </p:spTree>
    <p:extLst>
      <p:ext uri="{BB962C8B-B14F-4D97-AF65-F5344CB8AC3E}">
        <p14:creationId xmlns:p14="http://schemas.microsoft.com/office/powerpoint/2010/main" val="3116266151"/>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85" r:id="rId5"/>
    <p:sldLayoutId id="2147483886" r:id="rId6"/>
    <p:sldLayoutId id="2147483887" r:id="rId7"/>
    <p:sldLayoutId id="2147483888" r:id="rId8"/>
    <p:sldLayoutId id="2147483889" r:id="rId9"/>
    <p:sldLayoutId id="2147483890" r:id="rId10"/>
    <p:sldLayoutId id="214748389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457200" rtl="0" eaLnBrk="1" latinLnBrk="0" hangingPunct="1">
        <a:spcBef>
          <a:spcPct val="0"/>
        </a:spcBef>
        <a:buNone/>
        <a:defRPr sz="3200" kern="1200">
          <a:solidFill>
            <a:schemeClr val="accent1"/>
          </a:solidFill>
          <a:latin typeface="+mj-lt"/>
          <a:ea typeface="+mj-ea"/>
          <a:cs typeface="+mj-cs"/>
        </a:defRPr>
      </a:lvl1pPr>
    </p:titleStyle>
    <p:bodyStyle>
      <a:lvl1pPr marL="461963" indent="-461963" algn="l" defTabSz="457200" rtl="0" eaLnBrk="1" latinLnBrk="0" hangingPunct="1">
        <a:spcBef>
          <a:spcPct val="20000"/>
        </a:spcBef>
        <a:buClr>
          <a:schemeClr val="accent2"/>
        </a:buClr>
        <a:buFont typeface="+mj-lt"/>
        <a:buAutoNum type="romanUcPeriod"/>
        <a:defRPr sz="2600" kern="1200">
          <a:solidFill>
            <a:schemeClr val="tx2"/>
          </a:solidFill>
          <a:latin typeface="+mn-lt"/>
          <a:ea typeface="+mn-ea"/>
          <a:cs typeface="Times New Roman"/>
        </a:defRPr>
      </a:lvl1pPr>
      <a:lvl2pPr marL="914400" indent="-457200" algn="l" defTabSz="457200" rtl="0" eaLnBrk="1" latinLnBrk="0" hangingPunct="1">
        <a:spcBef>
          <a:spcPct val="20000"/>
        </a:spcBef>
        <a:buClr>
          <a:schemeClr val="accent2"/>
        </a:buClr>
        <a:buFont typeface="+mj-lt"/>
        <a:buAutoNum type="alphaUcPeriod"/>
        <a:defRPr sz="2400" kern="1200">
          <a:solidFill>
            <a:schemeClr val="tx2"/>
          </a:solidFill>
          <a:latin typeface="+mn-lt"/>
          <a:ea typeface="+mn-ea"/>
          <a:cs typeface="Times New Roman"/>
        </a:defRPr>
      </a:lvl2pPr>
      <a:lvl3pPr marL="1254125" indent="-455613" algn="l" defTabSz="457200" rtl="0" eaLnBrk="1" latinLnBrk="0" hangingPunct="1">
        <a:spcBef>
          <a:spcPct val="20000"/>
        </a:spcBef>
        <a:buClr>
          <a:schemeClr val="accent2"/>
        </a:buClr>
        <a:buFont typeface="+mj-lt"/>
        <a:buAutoNum type="arabicPeriod"/>
        <a:defRPr sz="2200" kern="1200">
          <a:solidFill>
            <a:schemeClr val="tx2"/>
          </a:solidFill>
          <a:latin typeface="+mn-lt"/>
          <a:ea typeface="+mn-ea"/>
          <a:cs typeface="Times New Roman"/>
        </a:defRPr>
      </a:lvl3pPr>
      <a:lvl4pPr marL="1601788" indent="-347663" algn="l" defTabSz="457200" rtl="0" eaLnBrk="1" latinLnBrk="0" hangingPunct="1">
        <a:spcBef>
          <a:spcPct val="20000"/>
        </a:spcBef>
        <a:buClr>
          <a:schemeClr val="accent2"/>
        </a:buClr>
        <a:buFont typeface="+mj-lt"/>
        <a:buAutoNum type="alphaLcParenR"/>
        <a:defRPr sz="2000" kern="1200">
          <a:solidFill>
            <a:schemeClr val="tx2"/>
          </a:solidFill>
          <a:latin typeface="+mn-lt"/>
          <a:ea typeface="+mn-ea"/>
          <a:cs typeface="Times New Roman"/>
        </a:defRPr>
      </a:lvl4pPr>
      <a:lvl5pPr marL="1941513" indent="-342900" algn="l" defTabSz="457200" rtl="0" eaLnBrk="1" latinLnBrk="0" hangingPunct="1">
        <a:spcBef>
          <a:spcPct val="20000"/>
        </a:spcBef>
        <a:buClr>
          <a:schemeClr val="accent2"/>
        </a:buClr>
        <a:buFont typeface="+mj-lt"/>
        <a:buAutoNum type="romanLcPeriod"/>
        <a:defRPr sz="1800" kern="1200">
          <a:solidFill>
            <a:schemeClr val="tx2"/>
          </a:solidFill>
          <a:latin typeface="+mn-lt"/>
          <a:ea typeface="+mn-ea"/>
          <a:cs typeface="Times New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15" cstate="print">
            <a:extLst>
              <a:ext uri="{28A0092B-C50C-407E-A947-70E740481C1C}">
                <a14:useLocalDpi xmlns:a14="http://schemas.microsoft.com/office/drawing/2010/main" val="0"/>
              </a:ext>
            </a:extLst>
          </a:blip>
          <a:srcRect b="17793"/>
          <a:stretch/>
        </p:blipFill>
        <p:spPr>
          <a:xfrm>
            <a:off x="1828800" y="5261475"/>
            <a:ext cx="7315200" cy="1601738"/>
          </a:xfrm>
          <a:prstGeom prst="rect">
            <a:avLst/>
          </a:prstGeom>
        </p:spPr>
      </p:pic>
      <p:pic>
        <p:nvPicPr>
          <p:cNvPr id="11" name="Picture 10"/>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6711193" y="15938"/>
            <a:ext cx="2335185" cy="1114245"/>
          </a:xfrm>
          <a:prstGeom prst="rect">
            <a:avLst/>
          </a:prstGeom>
        </p:spPr>
      </p:pic>
      <p:sp>
        <p:nvSpPr>
          <p:cNvPr id="2" name="Title Placeholder 1"/>
          <p:cNvSpPr>
            <a:spLocks noGrp="1"/>
          </p:cNvSpPr>
          <p:nvPr>
            <p:ph type="title"/>
          </p:nvPr>
        </p:nvSpPr>
        <p:spPr>
          <a:xfrm>
            <a:off x="685800" y="182880"/>
            <a:ext cx="5943600" cy="822960"/>
          </a:xfrm>
          <a:prstGeom prst="rect">
            <a:avLst/>
          </a:prstGeom>
        </p:spPr>
        <p:txBody>
          <a:bodyPr vert="horz" lIns="91440" tIns="45720" rIns="91440" bIns="45720" rtlCol="0" anchor="b" anchorCtr="0">
            <a:noAutofit/>
          </a:bodyPr>
          <a:lstStyle/>
          <a:p>
            <a:r>
              <a:rPr lang="en-US" dirty="0"/>
              <a:t>Click to edit Master title style</a:t>
            </a:r>
          </a:p>
        </p:txBody>
      </p:sp>
      <p:sp>
        <p:nvSpPr>
          <p:cNvPr id="3" name="Text Placeholder 2"/>
          <p:cNvSpPr>
            <a:spLocks noGrp="1"/>
          </p:cNvSpPr>
          <p:nvPr>
            <p:ph type="body" idx="1"/>
          </p:nvPr>
        </p:nvSpPr>
        <p:spPr>
          <a:xfrm>
            <a:off x="685800" y="1463040"/>
            <a:ext cx="7315200" cy="4206240"/>
          </a:xfrm>
          <a:prstGeom prst="rect">
            <a:avLst/>
          </a:prstGeom>
        </p:spPr>
        <p:txBody>
          <a:bodyPr vert="horz" lIns="91440" tIns="45720" rIns="91440" bIns="45720" rtlCol="0">
            <a:normAutofit/>
          </a:bodyPr>
          <a:lstStyle/>
          <a:p>
            <a:pPr lvl="0"/>
            <a:endParaRPr lang="en-US" dirty="0"/>
          </a:p>
        </p:txBody>
      </p:sp>
      <p:sp>
        <p:nvSpPr>
          <p:cNvPr id="8" name="Text Placeholder 6"/>
          <p:cNvSpPr txBox="1">
            <a:spLocks/>
          </p:cNvSpPr>
          <p:nvPr userDrawn="1"/>
        </p:nvSpPr>
        <p:spPr>
          <a:xfrm>
            <a:off x="5109553" y="6497588"/>
            <a:ext cx="3759383" cy="365125"/>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457200" rtl="0" eaLnBrk="1" fontAlgn="auto" latinLnBrk="0" hangingPunct="1">
              <a:lnSpc>
                <a:spcPct val="100000"/>
              </a:lnSpc>
              <a:spcBef>
                <a:spcPct val="20000"/>
              </a:spcBef>
              <a:spcAft>
                <a:spcPts val="0"/>
              </a:spcAft>
              <a:buClrTx/>
              <a:buSzTx/>
              <a:buFont typeface="Arial"/>
              <a:buNone/>
              <a:tabLst/>
              <a:defRPr/>
            </a:pPr>
            <a:r>
              <a:rPr lang="en-US" sz="700" dirty="0">
                <a:solidFill>
                  <a:schemeClr val="accent1"/>
                </a:solidFill>
              </a:rPr>
              <a:t> © 2017 ARTHUR J. GALLAGHER &amp; CO.</a:t>
            </a:r>
            <a:r>
              <a:rPr lang="en-US" sz="700" baseline="0" dirty="0">
                <a:solidFill>
                  <a:schemeClr val="accent1"/>
                </a:solidFill>
              </a:rPr>
              <a:t>  </a:t>
            </a:r>
            <a:r>
              <a:rPr lang="en-US" sz="700" dirty="0">
                <a:solidFill>
                  <a:schemeClr val="accent1"/>
                </a:solidFill>
              </a:rPr>
              <a:t>|</a:t>
            </a:r>
            <a:r>
              <a:rPr lang="en-US" sz="700" baseline="0" dirty="0">
                <a:solidFill>
                  <a:schemeClr val="accent1"/>
                </a:solidFill>
              </a:rPr>
              <a:t>  </a:t>
            </a:r>
            <a:r>
              <a:rPr lang="en-US" sz="700" dirty="0">
                <a:solidFill>
                  <a:schemeClr val="accent1"/>
                </a:solidFill>
              </a:rPr>
              <a:t>AJG.COM</a:t>
            </a:r>
          </a:p>
        </p:txBody>
      </p:sp>
      <p:sp>
        <p:nvSpPr>
          <p:cNvPr id="13" name="TextBox 12"/>
          <p:cNvSpPr txBox="1"/>
          <p:nvPr userDrawn="1"/>
        </p:nvSpPr>
        <p:spPr>
          <a:xfrm>
            <a:off x="383" y="6660633"/>
            <a:ext cx="1243202" cy="184666"/>
          </a:xfrm>
          <a:prstGeom prst="rect">
            <a:avLst/>
          </a:prstGeom>
          <a:noFill/>
        </p:spPr>
        <p:txBody>
          <a:bodyPr wrap="square" rtlCol="0">
            <a:spAutoFit/>
          </a:bodyPr>
          <a:lstStyle/>
          <a:p>
            <a:r>
              <a:rPr lang="en-US" sz="600" dirty="0">
                <a:solidFill>
                  <a:schemeClr val="bg1">
                    <a:lumMod val="75000"/>
                  </a:schemeClr>
                </a:solidFill>
              </a:rPr>
              <a:t>17GGB______</a:t>
            </a:r>
          </a:p>
        </p:txBody>
      </p:sp>
      <p:sp>
        <p:nvSpPr>
          <p:cNvPr id="4" name="Slide Number Placeholder 1">
            <a:extLst>
              <a:ext uri="{FF2B5EF4-FFF2-40B4-BE49-F238E27FC236}">
                <a16:creationId xmlns:a16="http://schemas.microsoft.com/office/drawing/2014/main" id="{EFDBDE9F-6137-F0F9-5A3E-2F87997C9755}"/>
              </a:ext>
            </a:extLst>
          </p:cNvPr>
          <p:cNvSpPr>
            <a:spLocks noGrp="1"/>
          </p:cNvSpPr>
          <p:nvPr>
            <p:ph type="sldNum" sz="quarter" idx="4"/>
          </p:nvPr>
        </p:nvSpPr>
        <p:spPr>
          <a:xfrm>
            <a:off x="8151222" y="6356350"/>
            <a:ext cx="69505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76FDEA-A54C-41F2-AC09-000AE2075FC7}" type="slidenum">
              <a:rPr lang="en-US" smtClean="0"/>
              <a:t>‹#›</a:t>
            </a:fld>
            <a:endParaRPr lang="en-US"/>
          </a:p>
        </p:txBody>
      </p:sp>
    </p:spTree>
    <p:extLst>
      <p:ext uri="{BB962C8B-B14F-4D97-AF65-F5344CB8AC3E}">
        <p14:creationId xmlns:p14="http://schemas.microsoft.com/office/powerpoint/2010/main" val="1810730002"/>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39" r:id="rId3"/>
    <p:sldLayoutId id="2147483838" r:id="rId4"/>
    <p:sldLayoutId id="2147483829" r:id="rId5"/>
    <p:sldLayoutId id="2147483830" r:id="rId6"/>
    <p:sldLayoutId id="2147483831" r:id="rId7"/>
    <p:sldLayoutId id="2147483840" r:id="rId8"/>
    <p:sldLayoutId id="2147483852" r:id="rId9"/>
    <p:sldLayoutId id="2147483880" r:id="rId10"/>
    <p:sldLayoutId id="2147483881" r:id="rId11"/>
    <p:sldLayoutId id="2147483883" r:id="rId12"/>
    <p:sldLayoutId id="2147483884"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457200" rtl="0" eaLnBrk="1" latinLnBrk="0" hangingPunct="1">
        <a:spcBef>
          <a:spcPct val="0"/>
        </a:spcBef>
        <a:buNone/>
        <a:defRPr sz="3200" kern="1200">
          <a:solidFill>
            <a:schemeClr val="accent1"/>
          </a:solidFill>
          <a:latin typeface="+mj-lt"/>
          <a:ea typeface="+mj-ea"/>
          <a:cs typeface="+mj-cs"/>
        </a:defRPr>
      </a:lvl1pPr>
    </p:titleStyle>
    <p:bodyStyle>
      <a:lvl1pPr marL="0" indent="0" algn="l" defTabSz="457200" rtl="0" eaLnBrk="1" latinLnBrk="0" hangingPunct="1">
        <a:spcBef>
          <a:spcPct val="20000"/>
        </a:spcBef>
        <a:buFont typeface="Arial"/>
        <a:buNone/>
        <a:defRPr sz="2400" kern="1200" baseline="0">
          <a:solidFill>
            <a:schemeClr val="tx2"/>
          </a:solidFill>
          <a:latin typeface="+mn-lt"/>
          <a:ea typeface="+mn-ea"/>
          <a:cs typeface="Times New Roman"/>
        </a:defRPr>
      </a:lvl1pPr>
      <a:lvl2pPr marL="457200" indent="0" algn="l" defTabSz="457200" rtl="0" eaLnBrk="1" latinLnBrk="0" hangingPunct="1">
        <a:spcBef>
          <a:spcPct val="20000"/>
        </a:spcBef>
        <a:buFont typeface="Arial"/>
        <a:buNone/>
        <a:defRPr sz="2400" kern="1200">
          <a:solidFill>
            <a:srgbClr val="898D8D"/>
          </a:solidFill>
          <a:latin typeface="+mn-lt"/>
          <a:ea typeface="+mn-ea"/>
          <a:cs typeface="Times New Roman"/>
        </a:defRPr>
      </a:lvl2pPr>
      <a:lvl3pPr marL="801687" indent="0" algn="l" defTabSz="457200" rtl="0" eaLnBrk="1" latinLnBrk="0" hangingPunct="1">
        <a:spcBef>
          <a:spcPct val="20000"/>
        </a:spcBef>
        <a:buFont typeface="Arial"/>
        <a:buNone/>
        <a:defRPr sz="2200" kern="1200">
          <a:solidFill>
            <a:srgbClr val="898D8D"/>
          </a:solidFill>
          <a:latin typeface="+mn-lt"/>
          <a:ea typeface="+mn-ea"/>
          <a:cs typeface="Times New Roman"/>
        </a:defRPr>
      </a:lvl3pPr>
      <a:lvl4pPr marL="1031875" indent="0" algn="l" defTabSz="457200" rtl="0" eaLnBrk="1" latinLnBrk="0" hangingPunct="1">
        <a:spcBef>
          <a:spcPct val="20000"/>
        </a:spcBef>
        <a:buFont typeface="Arial"/>
        <a:buNone/>
        <a:defRPr sz="2000" kern="1200">
          <a:solidFill>
            <a:srgbClr val="898D8D"/>
          </a:solidFill>
          <a:latin typeface="+mn-lt"/>
          <a:ea typeface="+mn-ea"/>
          <a:cs typeface="Times New Roman"/>
        </a:defRPr>
      </a:lvl4pPr>
      <a:lvl5pPr marL="1255712" indent="0" algn="l" defTabSz="457200" rtl="0" eaLnBrk="1" latinLnBrk="0" hangingPunct="1">
        <a:spcBef>
          <a:spcPct val="20000"/>
        </a:spcBef>
        <a:buFont typeface="Arial"/>
        <a:buNone/>
        <a:defRPr sz="1800" kern="1200">
          <a:solidFill>
            <a:srgbClr val="898D8D"/>
          </a:solidFill>
          <a:latin typeface="+mn-lt"/>
          <a:ea typeface="+mn-ea"/>
          <a:cs typeface="Times New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smtClean="0">
                <a:solidFill>
                  <a:schemeClr val="tx1">
                    <a:tint val="75000"/>
                  </a:schemeClr>
                </a:solidFill>
                <a:cs typeface="+mn-cs"/>
              </a:defRPr>
            </a:lvl1pPr>
          </a:lstStyle>
          <a:p>
            <a:pPr defTabSz="914400" fontAlgn="base">
              <a:spcBef>
                <a:spcPct val="0"/>
              </a:spcBef>
              <a:spcAft>
                <a:spcPct val="0"/>
              </a:spcAft>
              <a:defRPr/>
            </a:pPr>
            <a:endParaRPr lang="en-US" dirty="0">
              <a:solidFill>
                <a:prstClr val="black">
                  <a:tint val="75000"/>
                </a:prstClr>
              </a:solidFill>
              <a:latin typeface="Garamond" pitchFamily="18"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cs typeface="+mn-cs"/>
              </a:defRPr>
            </a:lvl1pPr>
          </a:lstStyle>
          <a:p>
            <a:pPr defTabSz="914400" fontAlgn="base">
              <a:spcBef>
                <a:spcPct val="0"/>
              </a:spcBef>
              <a:spcAft>
                <a:spcPct val="0"/>
              </a:spcAft>
              <a:defRPr/>
            </a:pPr>
            <a:endParaRPr lang="en-US" dirty="0">
              <a:solidFill>
                <a:prstClr val="black">
                  <a:tint val="75000"/>
                </a:prstClr>
              </a:solidFill>
              <a:latin typeface="Garamond" pitchFamily="18" charset="0"/>
            </a:endParaRPr>
          </a:p>
        </p:txBody>
      </p:sp>
      <p:sp>
        <p:nvSpPr>
          <p:cNvPr id="2" name="Slide Number Placeholder 1">
            <a:extLst>
              <a:ext uri="{FF2B5EF4-FFF2-40B4-BE49-F238E27FC236}">
                <a16:creationId xmlns:a16="http://schemas.microsoft.com/office/drawing/2014/main" id="{16055A00-2CF8-4FEC-022E-0D0721B266A0}"/>
              </a:ext>
            </a:extLst>
          </p:cNvPr>
          <p:cNvSpPr>
            <a:spLocks noGrp="1"/>
          </p:cNvSpPr>
          <p:nvPr>
            <p:ph type="sldNum" sz="quarter" idx="4"/>
          </p:nvPr>
        </p:nvSpPr>
        <p:spPr>
          <a:xfrm>
            <a:off x="8151222" y="6356350"/>
            <a:ext cx="69505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76FDEA-A54C-41F2-AC09-000AE2075FC7}" type="slidenum">
              <a:rPr lang="en-US" smtClean="0"/>
              <a:t>‹#›</a:t>
            </a:fld>
            <a:endParaRPr lang="en-US"/>
          </a:p>
        </p:txBody>
      </p:sp>
    </p:spTree>
    <p:extLst>
      <p:ext uri="{BB962C8B-B14F-4D97-AF65-F5344CB8AC3E}">
        <p14:creationId xmlns:p14="http://schemas.microsoft.com/office/powerpoint/2010/main" val="4251157888"/>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 id="2147483865" r:id="rId12"/>
    <p:sldLayoutId id="2147483866" r:id="rId13"/>
    <p:sldLayoutId id="2147483867" r:id="rId14"/>
    <p:sldLayoutId id="2147483868" r:id="rId15"/>
    <p:sldLayoutId id="2147483869" r:id="rId16"/>
    <p:sldLayoutId id="2147483870" r:id="rId17"/>
    <p:sldLayoutId id="2147483871" r:id="rId18"/>
    <p:sldLayoutId id="2147483872" r:id="rId19"/>
    <p:sldLayoutId id="2147483873" r:id="rId20"/>
    <p:sldLayoutId id="2147483874" r:id="rId21"/>
    <p:sldLayoutId id="2147483875" r:id="rId22"/>
    <p:sldLayoutId id="2147483876" r:id="rId23"/>
  </p:sldLayoutIdLst>
  <p:hf hdr="0" dt="0"/>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7"/>
            <a:ext cx="8229600" cy="840931"/>
          </a:xfrm>
          <a:prstGeom prst="rect">
            <a:avLst/>
          </a:prstGeom>
        </p:spPr>
        <p:txBody>
          <a:bodyPr vert="horz" lIns="91440" tIns="45720" rIns="91440" bIns="45720" rtlCol="0" anchor="b" anchorCtr="0">
            <a:normAutofit/>
          </a:bodyPr>
          <a:lstStyle/>
          <a:p>
            <a:r>
              <a:rPr lang="en-US" dirty="0"/>
              <a:t>Click to edit Master title style</a:t>
            </a:r>
          </a:p>
        </p:txBody>
      </p:sp>
      <p:sp>
        <p:nvSpPr>
          <p:cNvPr id="3" name="Text Placeholder 2"/>
          <p:cNvSpPr>
            <a:spLocks noGrp="1"/>
          </p:cNvSpPr>
          <p:nvPr>
            <p:ph type="body" idx="1"/>
          </p:nvPr>
        </p:nvSpPr>
        <p:spPr>
          <a:xfrm>
            <a:off x="457200" y="1261873"/>
            <a:ext cx="8229600" cy="486429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457200" y="6356350"/>
            <a:ext cx="4146368" cy="365125"/>
          </a:xfrm>
          <a:prstGeom prst="rect">
            <a:avLst/>
          </a:prstGeom>
        </p:spPr>
        <p:txBody>
          <a:bodyPr vert="horz" lIns="91440" tIns="45720" rIns="91440" bIns="45720" rtlCol="0" anchor="ctr"/>
          <a:lstStyle>
            <a:lvl1pPr algn="l">
              <a:defRPr sz="700">
                <a:solidFill>
                  <a:schemeClr val="tx1">
                    <a:tint val="75000"/>
                  </a:schemeClr>
                </a:solidFill>
              </a:defRPr>
            </a:lvl1pPr>
          </a:lstStyle>
          <a:p>
            <a:endParaRPr lang="en-US" dirty="0">
              <a:solidFill>
                <a:srgbClr val="00263E">
                  <a:tint val="75000"/>
                </a:srgbClr>
              </a:solidFill>
            </a:endParaRPr>
          </a:p>
        </p:txBody>
      </p:sp>
      <p:sp>
        <p:nvSpPr>
          <p:cNvPr id="8" name="Text Placeholder 6"/>
          <p:cNvSpPr txBox="1">
            <a:spLocks/>
          </p:cNvSpPr>
          <p:nvPr/>
        </p:nvSpPr>
        <p:spPr>
          <a:xfrm>
            <a:off x="4603568" y="6356350"/>
            <a:ext cx="3759382" cy="365125"/>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r>
              <a:rPr dirty="0">
                <a:solidFill>
                  <a:srgbClr val="00263E">
                    <a:tint val="75000"/>
                  </a:srgbClr>
                </a:solidFill>
              </a:rPr>
              <a:t>ARTHUR J. GALLAGHER &amp; CO.  |  BUSINESS WITHOUT BARRIERS™</a:t>
            </a:r>
          </a:p>
        </p:txBody>
      </p:sp>
      <p:sp>
        <p:nvSpPr>
          <p:cNvPr id="4" name="Slide Number Placeholder 1">
            <a:extLst>
              <a:ext uri="{FF2B5EF4-FFF2-40B4-BE49-F238E27FC236}">
                <a16:creationId xmlns:a16="http://schemas.microsoft.com/office/drawing/2014/main" id="{4FA4CE89-B962-2245-8332-1D0C42FA093B}"/>
              </a:ext>
            </a:extLst>
          </p:cNvPr>
          <p:cNvSpPr>
            <a:spLocks noGrp="1"/>
          </p:cNvSpPr>
          <p:nvPr>
            <p:ph type="sldNum" sz="quarter" idx="4"/>
          </p:nvPr>
        </p:nvSpPr>
        <p:spPr>
          <a:xfrm>
            <a:off x="8151222" y="6356350"/>
            <a:ext cx="69505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76FDEA-A54C-41F2-AC09-000AE2075FC7}" type="slidenum">
              <a:rPr lang="en-US" smtClean="0"/>
              <a:t>‹#›</a:t>
            </a:fld>
            <a:endParaRPr lang="en-US"/>
          </a:p>
        </p:txBody>
      </p:sp>
    </p:spTree>
    <p:extLst>
      <p:ext uri="{BB962C8B-B14F-4D97-AF65-F5344CB8AC3E}">
        <p14:creationId xmlns:p14="http://schemas.microsoft.com/office/powerpoint/2010/main" val="3272064789"/>
      </p:ext>
    </p:extLst>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457200" rtl="0" eaLnBrk="1" latinLnBrk="0" hangingPunct="1">
        <a:spcBef>
          <a:spcPct val="0"/>
        </a:spcBef>
        <a:buNone/>
        <a:defRPr sz="4800" kern="1200">
          <a:solidFill>
            <a:schemeClr val="accent1"/>
          </a:solidFill>
          <a:latin typeface="+mj-lt"/>
          <a:ea typeface="+mj-ea"/>
          <a:cs typeface="+mj-cs"/>
        </a:defRPr>
      </a:lvl1pPr>
    </p:titleStyle>
    <p:bodyStyle>
      <a:lvl1pPr marL="342900" indent="-342900" algn="l" defTabSz="457200" rtl="0" eaLnBrk="1" latinLnBrk="0" hangingPunct="1">
        <a:spcBef>
          <a:spcPct val="20000"/>
        </a:spcBef>
        <a:buFont typeface="Arial"/>
        <a:buChar char="•"/>
        <a:defRPr sz="2600" kern="1200">
          <a:solidFill>
            <a:schemeClr val="tx2"/>
          </a:solidFill>
          <a:latin typeface="+mn-lt"/>
          <a:ea typeface="+mn-ea"/>
          <a:cs typeface="Times New Roman"/>
        </a:defRPr>
      </a:lvl1pPr>
      <a:lvl2pPr marL="742950" indent="-285750" algn="l" defTabSz="457200" rtl="0" eaLnBrk="1" latinLnBrk="0" hangingPunct="1">
        <a:spcBef>
          <a:spcPct val="20000"/>
        </a:spcBef>
        <a:buFont typeface="Arial"/>
        <a:buChar char="–"/>
        <a:defRPr sz="2400" kern="1200">
          <a:solidFill>
            <a:srgbClr val="7C868D"/>
          </a:solidFill>
          <a:latin typeface="+mn-lt"/>
          <a:ea typeface="+mn-ea"/>
          <a:cs typeface="Times New Roman"/>
        </a:defRPr>
      </a:lvl2pPr>
      <a:lvl3pPr marL="1031875" indent="-230188" algn="l" defTabSz="457200" rtl="0" eaLnBrk="1" latinLnBrk="0" hangingPunct="1">
        <a:spcBef>
          <a:spcPct val="20000"/>
        </a:spcBef>
        <a:buFont typeface="Arial"/>
        <a:buChar char="•"/>
        <a:defRPr sz="2200" kern="1200">
          <a:solidFill>
            <a:srgbClr val="7C868D"/>
          </a:solidFill>
          <a:latin typeface="+mn-lt"/>
          <a:ea typeface="+mn-ea"/>
          <a:cs typeface="Times New Roman"/>
        </a:defRPr>
      </a:lvl3pPr>
      <a:lvl4pPr marL="1255713" indent="-223838" algn="l" defTabSz="457200" rtl="0" eaLnBrk="1" latinLnBrk="0" hangingPunct="1">
        <a:spcBef>
          <a:spcPct val="20000"/>
        </a:spcBef>
        <a:buFont typeface="Arial"/>
        <a:buChar char="–"/>
        <a:defRPr sz="2000" kern="1200">
          <a:solidFill>
            <a:srgbClr val="7C868D"/>
          </a:solidFill>
          <a:latin typeface="+mn-lt"/>
          <a:ea typeface="+mn-ea"/>
          <a:cs typeface="Times New Roman"/>
        </a:defRPr>
      </a:lvl4pPr>
      <a:lvl5pPr marL="1485900" indent="-230188" algn="l" defTabSz="457200" rtl="0" eaLnBrk="1" latinLnBrk="0" hangingPunct="1">
        <a:spcBef>
          <a:spcPct val="20000"/>
        </a:spcBef>
        <a:buFont typeface="Arial"/>
        <a:buChar char="»"/>
        <a:defRPr sz="2000" kern="1200">
          <a:solidFill>
            <a:srgbClr val="7C868D"/>
          </a:solidFill>
          <a:latin typeface="+mn-lt"/>
          <a:ea typeface="+mn-ea"/>
          <a:cs typeface="Times New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82880"/>
            <a:ext cx="5943600" cy="822960"/>
          </a:xfrm>
          <a:prstGeom prst="rect">
            <a:avLst/>
          </a:prstGeom>
        </p:spPr>
        <p:txBody>
          <a:bodyPr vert="horz" lIns="91440" tIns="45720" rIns="91440" bIns="45720" rtlCol="0" anchor="b" anchorCtr="0">
            <a:noAutofit/>
          </a:bodyPr>
          <a:lstStyle/>
          <a:p>
            <a:r>
              <a:rPr lang="en-US" dirty="0"/>
              <a:t>Click to edit Master title style</a:t>
            </a:r>
          </a:p>
        </p:txBody>
      </p:sp>
      <p:sp>
        <p:nvSpPr>
          <p:cNvPr id="3" name="Text Placeholder 2"/>
          <p:cNvSpPr>
            <a:spLocks noGrp="1"/>
          </p:cNvSpPr>
          <p:nvPr>
            <p:ph type="body" idx="1"/>
          </p:nvPr>
        </p:nvSpPr>
        <p:spPr>
          <a:xfrm>
            <a:off x="228600" y="1463040"/>
            <a:ext cx="7772400" cy="448056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marL="1255713" lvl="4" indent="-223838" algn="l" defTabSz="457200" rtl="0" eaLnBrk="1" latinLnBrk="0" hangingPunct="1">
              <a:spcBef>
                <a:spcPct val="20000"/>
              </a:spcBef>
              <a:buClr>
                <a:schemeClr val="accent2"/>
              </a:buClr>
              <a:buFont typeface="Arial"/>
              <a:buChar char="–"/>
            </a:pPr>
            <a:r>
              <a:rPr lang="en-US" dirty="0"/>
              <a:t>Fifth level</a:t>
            </a:r>
          </a:p>
        </p:txBody>
      </p:sp>
      <p:sp>
        <p:nvSpPr>
          <p:cNvPr id="10" name="TextBox 9"/>
          <p:cNvSpPr txBox="1"/>
          <p:nvPr userDrawn="1"/>
        </p:nvSpPr>
        <p:spPr>
          <a:xfrm>
            <a:off x="228599" y="6583680"/>
            <a:ext cx="519545" cy="184666"/>
          </a:xfrm>
          <a:prstGeom prst="rect">
            <a:avLst/>
          </a:prstGeom>
          <a:noFill/>
        </p:spPr>
        <p:txBody>
          <a:bodyPr wrap="square" rtlCol="0">
            <a:spAutoFit/>
          </a:bodyPr>
          <a:lstStyle/>
          <a:p>
            <a:fld id="{47A85379-F5D1-4B17-9A88-B6775F35A499}" type="slidenum">
              <a:rPr lang="en-US" sz="600" smtClean="0">
                <a:solidFill>
                  <a:schemeClr val="accent2">
                    <a:lumMod val="40000"/>
                    <a:lumOff val="60000"/>
                  </a:schemeClr>
                </a:solidFill>
              </a:rPr>
              <a:t>‹#›</a:t>
            </a:fld>
            <a:endParaRPr lang="en-US" sz="600" dirty="0">
              <a:solidFill>
                <a:schemeClr val="accent2">
                  <a:lumMod val="40000"/>
                  <a:lumOff val="60000"/>
                </a:schemeClr>
              </a:solidFill>
            </a:endParaRPr>
          </a:p>
        </p:txBody>
      </p:sp>
      <p:sp>
        <p:nvSpPr>
          <p:cNvPr id="4" name="Slide Number Placeholder 1">
            <a:extLst>
              <a:ext uri="{FF2B5EF4-FFF2-40B4-BE49-F238E27FC236}">
                <a16:creationId xmlns:a16="http://schemas.microsoft.com/office/drawing/2014/main" id="{FC624F5F-BC34-CBEF-F135-83A02880AD9D}"/>
              </a:ext>
            </a:extLst>
          </p:cNvPr>
          <p:cNvSpPr>
            <a:spLocks noGrp="1"/>
          </p:cNvSpPr>
          <p:nvPr>
            <p:ph type="sldNum" sz="quarter" idx="4"/>
          </p:nvPr>
        </p:nvSpPr>
        <p:spPr>
          <a:xfrm>
            <a:off x="8151222" y="6356350"/>
            <a:ext cx="69505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76FDEA-A54C-41F2-AC09-000AE2075FC7}" type="slidenum">
              <a:rPr lang="en-US" smtClean="0"/>
              <a:t>‹#›</a:t>
            </a:fld>
            <a:endParaRPr lang="en-US"/>
          </a:p>
        </p:txBody>
      </p:sp>
    </p:spTree>
    <p:extLst>
      <p:ext uri="{BB962C8B-B14F-4D97-AF65-F5344CB8AC3E}">
        <p14:creationId xmlns:p14="http://schemas.microsoft.com/office/powerpoint/2010/main" val="2415575190"/>
      </p:ext>
    </p:extLst>
  </p:cSld>
  <p:clrMap bg1="lt1" tx1="dk1" bg2="lt2" tx2="dk2" accent1="accent1" accent2="accent2" accent3="accent3" accent4="accent4" accent5="accent5" accent6="accent6" hlink="hlink" folHlink="folHlink"/>
  <p:sldLayoutIdLst>
    <p:sldLayoutId id="2147483928" r:id="rId1"/>
    <p:sldLayoutId id="2147483929" r:id="rId2"/>
    <p:sldLayoutId id="2147483930" r:id="rId3"/>
    <p:sldLayoutId id="2147483931" r:id="rId4"/>
    <p:sldLayoutId id="2147483932" r:id="rId5"/>
    <p:sldLayoutId id="2147483933" r:id="rId6"/>
    <p:sldLayoutId id="2147483934" r:id="rId7"/>
    <p:sldLayoutId id="2147483935" r:id="rId8"/>
    <p:sldLayoutId id="2147483936" r:id="rId9"/>
    <p:sldLayoutId id="2147483937" r:id="rId10"/>
    <p:sldLayoutId id="2147483938" r:id="rId11"/>
    <p:sldLayoutId id="2147483939" r:id="rId12"/>
    <p:sldLayoutId id="2147483940" r:id="rId13"/>
    <p:sldLayoutId id="2147483941" r:id="rId14"/>
    <p:sldLayoutId id="2147483942" r:id="rId15"/>
    <p:sldLayoutId id="2147483943" r:id="rId16"/>
    <p:sldLayoutId id="2147483944" r:id="rId17"/>
    <p:sldLayoutId id="2147483945" r:id="rId18"/>
    <p:sldLayoutId id="2147483946" r:id="rId19"/>
    <p:sldLayoutId id="2147483947" r:id="rId20"/>
    <p:sldLayoutId id="2147483948" r:id="rId21"/>
    <p:sldLayoutId id="2147483949" r:id="rId22"/>
    <p:sldLayoutId id="2147483950" r:id="rId23"/>
    <p:sldLayoutId id="2147483951" r:id="rId24"/>
    <p:sldLayoutId id="2147483952" r:id="rId25"/>
    <p:sldLayoutId id="2147483953" r:id="rId2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457200" rtl="0" eaLnBrk="1" latinLnBrk="0" hangingPunct="1">
        <a:spcBef>
          <a:spcPct val="0"/>
        </a:spcBef>
        <a:buNone/>
        <a:defRPr sz="2400" kern="1200">
          <a:solidFill>
            <a:schemeClr val="accent1"/>
          </a:solidFill>
          <a:latin typeface="+mj-lt"/>
          <a:ea typeface="+mj-ea"/>
          <a:cs typeface="+mj-cs"/>
        </a:defRPr>
      </a:lvl1pPr>
    </p:titleStyle>
    <p:bodyStyle>
      <a:lvl1pPr marL="228600" indent="-228600" algn="l" defTabSz="457200" rtl="0" eaLnBrk="1" latinLnBrk="0" hangingPunct="1">
        <a:spcBef>
          <a:spcPts val="0"/>
        </a:spcBef>
        <a:spcAft>
          <a:spcPts val="900"/>
        </a:spcAft>
        <a:buClr>
          <a:schemeClr val="accent2"/>
        </a:buClr>
        <a:buFont typeface="Arial"/>
        <a:buChar char="•"/>
        <a:defRPr sz="1600" kern="1200">
          <a:solidFill>
            <a:schemeClr val="tx2"/>
          </a:solidFill>
          <a:latin typeface="+mn-lt"/>
          <a:ea typeface="+mn-ea"/>
          <a:cs typeface="Times New Roman"/>
        </a:defRPr>
      </a:lvl1pPr>
      <a:lvl2pPr marL="461963" indent="-230188" algn="l" defTabSz="457200" rtl="0" eaLnBrk="1" latinLnBrk="0" hangingPunct="1">
        <a:spcBef>
          <a:spcPts val="0"/>
        </a:spcBef>
        <a:spcAft>
          <a:spcPts val="900"/>
        </a:spcAft>
        <a:buClr>
          <a:schemeClr val="accent2"/>
        </a:buClr>
        <a:buFont typeface="Arial"/>
        <a:buChar char="–"/>
        <a:defRPr sz="1400" kern="1200">
          <a:solidFill>
            <a:schemeClr val="tx2"/>
          </a:solidFill>
          <a:latin typeface="+mn-lt"/>
          <a:ea typeface="+mn-ea"/>
          <a:cs typeface="Times New Roman"/>
        </a:defRPr>
      </a:lvl2pPr>
      <a:lvl3pPr marL="684213" indent="-230188" algn="l" defTabSz="457200" rtl="0" eaLnBrk="1" latinLnBrk="0" hangingPunct="1">
        <a:spcBef>
          <a:spcPts val="0"/>
        </a:spcBef>
        <a:spcAft>
          <a:spcPts val="900"/>
        </a:spcAft>
        <a:buClr>
          <a:schemeClr val="accent2"/>
        </a:buClr>
        <a:buFont typeface="Wingdings" panose="05000000000000000000" pitchFamily="2" charset="2"/>
        <a:buChar char="§"/>
        <a:defRPr sz="1300" kern="1200">
          <a:solidFill>
            <a:schemeClr val="tx2"/>
          </a:solidFill>
          <a:latin typeface="+mn-lt"/>
          <a:ea typeface="+mn-ea"/>
          <a:cs typeface="Times New Roman"/>
        </a:defRPr>
      </a:lvl3pPr>
      <a:lvl4pPr marL="914400" indent="-223838" algn="l" defTabSz="457200" rtl="0" eaLnBrk="1" latinLnBrk="0" hangingPunct="1">
        <a:spcBef>
          <a:spcPts val="0"/>
        </a:spcBef>
        <a:spcAft>
          <a:spcPts val="900"/>
        </a:spcAft>
        <a:buClr>
          <a:schemeClr val="accent2"/>
        </a:buClr>
        <a:buFont typeface="Arial"/>
        <a:buChar char="–"/>
        <a:defRPr lang="en-US" sz="1300" kern="1200" dirty="0">
          <a:solidFill>
            <a:schemeClr val="tx2"/>
          </a:solidFill>
          <a:latin typeface="+mn-lt"/>
          <a:ea typeface="+mn-ea"/>
          <a:cs typeface="Times New Roman"/>
        </a:defRPr>
      </a:lvl4pPr>
      <a:lvl5pPr marL="1143000" indent="-223838" algn="l" defTabSz="457200" rtl="0" eaLnBrk="1" latinLnBrk="0" hangingPunct="1">
        <a:spcBef>
          <a:spcPts val="0"/>
        </a:spcBef>
        <a:spcAft>
          <a:spcPts val="900"/>
        </a:spcAft>
        <a:buClr>
          <a:schemeClr val="accent2"/>
        </a:buClr>
        <a:buFont typeface="Arial" panose="020B0604020202020204" pitchFamily="34" charset="0"/>
        <a:buChar char="–"/>
        <a:defRPr sz="1300" kern="1200">
          <a:solidFill>
            <a:schemeClr val="tx2"/>
          </a:solidFill>
          <a:latin typeface="+mn-lt"/>
          <a:ea typeface="+mn-ea"/>
          <a:cs typeface="Times New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02.xml"/><Relationship Id="rId4" Type="http://schemas.openxmlformats.org/officeDocument/2006/relationships/image" Target="../media/image37.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2.xml"/><Relationship Id="rId1" Type="http://schemas.openxmlformats.org/officeDocument/2006/relationships/themeOverride" Target="../theme/themeOverride1.xml"/><Relationship Id="rId5" Type="http://schemas.openxmlformats.org/officeDocument/2006/relationships/image" Target="../media/image45.pn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17.xml"/><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mailto:wellness@DSEHP.com" TargetMode="Externa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mailto:support@DSEHP.com" TargetMode="Externa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hyperlink" Target="https://benefits.plansource.com/logon" TargetMode="External"/><Relationship Id="rId2" Type="http://schemas.openxmlformats.org/officeDocument/2006/relationships/notesSlide" Target="../notesSlides/notesSlide2.xml"/><Relationship Id="rId1" Type="http://schemas.openxmlformats.org/officeDocument/2006/relationships/slideLayout" Target="../slideLayouts/slideLayout14.xml"/><Relationship Id="rId5" Type="http://schemas.openxmlformats.org/officeDocument/2006/relationships/image" Target="../media/image40.png"/><Relationship Id="rId4" Type="http://schemas.openxmlformats.org/officeDocument/2006/relationships/hyperlink" Target="https://docs.google.com/forms/d/e/1FAIpQLSfQk3EZo_aqiVlkC67FSgLlVabyr-pS54aQxYS3SYcOLnXASQ/viewform?pli=1"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hyperlink" Target="https://npiregistry.cms.hhs.gov/" TargetMode="External"/><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42.png"/></Relationships>
</file>

<file path=ppt/slides/_rels/slide7.xml.rels><?xml version="1.0" encoding="UTF-8" standalone="yes"?>
<Relationships xmlns="http://schemas.openxmlformats.org/package/2006/relationships"><Relationship Id="rId3" Type="http://schemas.openxmlformats.org/officeDocument/2006/relationships/hyperlink" Target="https://dsehp.com/"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mailto:support@DSEHP.com" TargetMode="Externa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hyperlink" Target="https://benefits.plansource.com/" TargetMode="External"/><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0FEFF-86D6-3F09-C590-A1CB907A6672}"/>
              </a:ext>
            </a:extLst>
          </p:cNvPr>
          <p:cNvSpPr>
            <a:spLocks noGrp="1"/>
          </p:cNvSpPr>
          <p:nvPr>
            <p:ph type="title"/>
          </p:nvPr>
        </p:nvSpPr>
        <p:spPr>
          <a:xfrm>
            <a:off x="248770" y="218034"/>
            <a:ext cx="8646459" cy="1315180"/>
          </a:xfrm>
        </p:spPr>
        <p:txBody>
          <a:bodyPr/>
          <a:lstStyle/>
          <a:p>
            <a:pPr algn="ctr"/>
            <a:r>
              <a:rPr lang="en-US" sz="9600" dirty="0">
                <a:effectLst>
                  <a:outerShdw blurRad="50800" dist="38100" dir="2700000" algn="tl" rotWithShape="0">
                    <a:prstClr val="black">
                      <a:alpha val="40000"/>
                    </a:prstClr>
                  </a:outerShdw>
                </a:effectLst>
                <a:latin typeface="Perpetua" panose="02020502060401020303" pitchFamily="18" charset="0"/>
              </a:rPr>
              <a:t>WELCOME</a:t>
            </a:r>
          </a:p>
        </p:txBody>
      </p:sp>
      <p:pic>
        <p:nvPicPr>
          <p:cNvPr id="6" name="Content Placeholder 5" descr="A logo with a tree and text&#10;&#10;AI-generated content may be incorrect.">
            <a:extLst>
              <a:ext uri="{FF2B5EF4-FFF2-40B4-BE49-F238E27FC236}">
                <a16:creationId xmlns:a16="http://schemas.microsoft.com/office/drawing/2014/main" id="{45C28DCF-E846-01D8-A2FB-C073E34FBBEF}"/>
              </a:ext>
            </a:extLst>
          </p:cNvPr>
          <p:cNvPicPr>
            <a:picLocks noGrp="1" noChangeAspect="1"/>
          </p:cNvPicPr>
          <p:nvPr>
            <p:ph idx="1"/>
          </p:nvPr>
        </p:nvPicPr>
        <p:blipFill>
          <a:blip r:embed="rId2"/>
          <a:stretch>
            <a:fillRect/>
          </a:stretch>
        </p:blipFill>
        <p:spPr>
          <a:xfrm>
            <a:off x="2770798" y="1844470"/>
            <a:ext cx="3228482" cy="3217714"/>
          </a:xfrm>
        </p:spPr>
      </p:pic>
      <p:sp>
        <p:nvSpPr>
          <p:cNvPr id="7" name="TextBox 6">
            <a:extLst>
              <a:ext uri="{FF2B5EF4-FFF2-40B4-BE49-F238E27FC236}">
                <a16:creationId xmlns:a16="http://schemas.microsoft.com/office/drawing/2014/main" id="{4E5C4DC5-551F-5402-70E3-61B94899A552}"/>
              </a:ext>
            </a:extLst>
          </p:cNvPr>
          <p:cNvSpPr txBox="1"/>
          <p:nvPr/>
        </p:nvSpPr>
        <p:spPr>
          <a:xfrm>
            <a:off x="981635" y="1149405"/>
            <a:ext cx="7180730" cy="46166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2400" dirty="0"/>
              <a:t>Open Enrollment presentation will begin shortly</a:t>
            </a:r>
          </a:p>
        </p:txBody>
      </p:sp>
      <p:pic>
        <p:nvPicPr>
          <p:cNvPr id="9" name="Picture 8">
            <a:extLst>
              <a:ext uri="{FF2B5EF4-FFF2-40B4-BE49-F238E27FC236}">
                <a16:creationId xmlns:a16="http://schemas.microsoft.com/office/drawing/2014/main" id="{92B475C2-CE54-BB52-03F1-105407F3A5F5}"/>
              </a:ext>
            </a:extLst>
          </p:cNvPr>
          <p:cNvPicPr>
            <a:picLocks noChangeAspect="1"/>
          </p:cNvPicPr>
          <p:nvPr/>
        </p:nvPicPr>
        <p:blipFill>
          <a:blip r:embed="rId3"/>
          <a:stretch>
            <a:fillRect/>
          </a:stretch>
        </p:blipFill>
        <p:spPr>
          <a:xfrm>
            <a:off x="7440706" y="6589396"/>
            <a:ext cx="1676400" cy="171450"/>
          </a:xfrm>
          <a:prstGeom prst="rect">
            <a:avLst/>
          </a:prstGeom>
        </p:spPr>
      </p:pic>
      <p:sp>
        <p:nvSpPr>
          <p:cNvPr id="3" name="TextBox 2">
            <a:extLst>
              <a:ext uri="{FF2B5EF4-FFF2-40B4-BE49-F238E27FC236}">
                <a16:creationId xmlns:a16="http://schemas.microsoft.com/office/drawing/2014/main" id="{D102165B-9E31-2922-271A-5F0D3AE0817C}"/>
              </a:ext>
            </a:extLst>
          </p:cNvPr>
          <p:cNvSpPr txBox="1"/>
          <p:nvPr/>
        </p:nvSpPr>
        <p:spPr>
          <a:xfrm>
            <a:off x="1969313" y="5070284"/>
            <a:ext cx="2415726" cy="2185214"/>
          </a:xfrm>
          <a:prstGeom prst="rect">
            <a:avLst/>
          </a:prstGeom>
          <a:noFill/>
        </p:spPr>
        <p:txBody>
          <a:bodyPr wrap="none" rtlCol="0">
            <a:spAutoFit/>
          </a:bodyPr>
          <a:lstStyle/>
          <a:p>
            <a:endParaRPr lang="en-US" sz="2400" b="1" dirty="0">
              <a:solidFill>
                <a:srgbClr val="336600"/>
              </a:solidFill>
              <a:latin typeface="Perpetua" panose="02020502060401020303" pitchFamily="18" charset="0"/>
            </a:endParaRPr>
          </a:p>
          <a:p>
            <a:endParaRPr lang="en-US" sz="2400" b="1" dirty="0">
              <a:solidFill>
                <a:srgbClr val="336600"/>
              </a:solidFill>
              <a:latin typeface="Perpetua" panose="02020502060401020303" pitchFamily="18" charset="0"/>
            </a:endParaRPr>
          </a:p>
          <a:p>
            <a:r>
              <a:rPr lang="en-US" sz="2000" b="1" dirty="0">
                <a:solidFill>
                  <a:srgbClr val="336600"/>
                </a:solidFill>
                <a:latin typeface="Perpetua" panose="02020502060401020303" pitchFamily="18" charset="0"/>
              </a:rPr>
              <a:t>Kimberly Nicholson </a:t>
            </a:r>
            <a:br>
              <a:rPr lang="en-US" sz="2000" b="1" dirty="0">
                <a:solidFill>
                  <a:srgbClr val="336600"/>
                </a:solidFill>
                <a:latin typeface="Perpetua" panose="02020502060401020303" pitchFamily="18" charset="0"/>
              </a:rPr>
            </a:br>
            <a:r>
              <a:rPr lang="en-US" sz="2000" b="1" dirty="0">
                <a:solidFill>
                  <a:srgbClr val="336600"/>
                </a:solidFill>
                <a:latin typeface="Perpetua" panose="02020502060401020303" pitchFamily="18" charset="0"/>
              </a:rPr>
              <a:t>John McElligatt</a:t>
            </a:r>
          </a:p>
          <a:p>
            <a:r>
              <a:rPr lang="en-US" sz="2000" b="1" dirty="0">
                <a:solidFill>
                  <a:srgbClr val="336600"/>
                </a:solidFill>
                <a:latin typeface="Perpetua" panose="02020502060401020303" pitchFamily="18" charset="0"/>
              </a:rPr>
              <a:t>Heather Sartor</a:t>
            </a:r>
            <a:br>
              <a:rPr lang="en-US" sz="2400" dirty="0">
                <a:solidFill>
                  <a:srgbClr val="336600"/>
                </a:solidFill>
              </a:rPr>
            </a:br>
            <a:endParaRPr lang="en-US" sz="2400" dirty="0"/>
          </a:p>
        </p:txBody>
      </p:sp>
      <p:pic>
        <p:nvPicPr>
          <p:cNvPr id="4" name="Picture 3">
            <a:extLst>
              <a:ext uri="{FF2B5EF4-FFF2-40B4-BE49-F238E27FC236}">
                <a16:creationId xmlns:a16="http://schemas.microsoft.com/office/drawing/2014/main" id="{9E212C0C-0A3C-2901-1DD4-8FB4F77FCCCC}"/>
              </a:ext>
            </a:extLst>
          </p:cNvPr>
          <p:cNvPicPr>
            <a:picLocks noChangeAspect="1"/>
          </p:cNvPicPr>
          <p:nvPr/>
        </p:nvPicPr>
        <p:blipFill>
          <a:blip r:embed="rId4"/>
          <a:stretch>
            <a:fillRect/>
          </a:stretch>
        </p:blipFill>
        <p:spPr>
          <a:xfrm>
            <a:off x="152007" y="5855782"/>
            <a:ext cx="1718092" cy="934984"/>
          </a:xfrm>
          <a:prstGeom prst="rect">
            <a:avLst/>
          </a:prstGeom>
        </p:spPr>
      </p:pic>
      <p:sp>
        <p:nvSpPr>
          <p:cNvPr id="8" name="TextBox 7">
            <a:extLst>
              <a:ext uri="{FF2B5EF4-FFF2-40B4-BE49-F238E27FC236}">
                <a16:creationId xmlns:a16="http://schemas.microsoft.com/office/drawing/2014/main" id="{5F865AC3-77FA-71C0-6B1F-BB16B1836170}"/>
              </a:ext>
            </a:extLst>
          </p:cNvPr>
          <p:cNvSpPr txBox="1"/>
          <p:nvPr/>
        </p:nvSpPr>
        <p:spPr>
          <a:xfrm>
            <a:off x="190303" y="5175194"/>
            <a:ext cx="8763394" cy="400110"/>
          </a:xfrm>
          <a:prstGeom prst="rect">
            <a:avLst/>
          </a:prstGeom>
          <a:noFill/>
        </p:spPr>
        <p:txBody>
          <a:bodyPr wrap="square">
            <a:spAutoFit/>
          </a:bodyPr>
          <a:lstStyle/>
          <a:p>
            <a:pPr algn="ctr"/>
            <a:r>
              <a:rPr lang="en-US" sz="2000" b="1" dirty="0">
                <a:solidFill>
                  <a:schemeClr val="bg2">
                    <a:lumMod val="50000"/>
                  </a:schemeClr>
                </a:solidFill>
                <a:latin typeface="Perpetua" panose="02020502060401020303" pitchFamily="18" charset="0"/>
              </a:rPr>
              <a:t>Open Enrollment 2025: DFT, DFSE, DSOEA, ADSA, and NCEX</a:t>
            </a:r>
            <a:endParaRPr lang="en-US" sz="2000" b="1" dirty="0">
              <a:solidFill>
                <a:schemeClr val="bg2">
                  <a:lumMod val="50000"/>
                </a:schemeClr>
              </a:solidFill>
            </a:endParaRPr>
          </a:p>
        </p:txBody>
      </p:sp>
    </p:spTree>
    <p:extLst>
      <p:ext uri="{BB962C8B-B14F-4D97-AF65-F5344CB8AC3E}">
        <p14:creationId xmlns:p14="http://schemas.microsoft.com/office/powerpoint/2010/main" val="3172051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775063" y="482761"/>
            <a:ext cx="7166130" cy="822960"/>
          </a:xfrm>
        </p:spPr>
        <p:txBody>
          <a:bodyPr>
            <a:noAutofit/>
          </a:bodyPr>
          <a:lstStyle/>
          <a:p>
            <a:pPr algn="ctr"/>
            <a:r>
              <a:rPr lang="en-US" sz="4800" b="1" dirty="0">
                <a:solidFill>
                  <a:schemeClr val="tx1"/>
                </a:solidFill>
                <a:latin typeface="Perpetua" panose="02020502060401020303" pitchFamily="18" charset="0"/>
              </a:rPr>
              <a:t>Employee Post Card</a:t>
            </a:r>
          </a:p>
        </p:txBody>
      </p:sp>
      <p:sp>
        <p:nvSpPr>
          <p:cNvPr id="7" name="Text Box 2"/>
          <p:cNvSpPr txBox="1"/>
          <p:nvPr/>
        </p:nvSpPr>
        <p:spPr>
          <a:xfrm>
            <a:off x="0" y="3245224"/>
            <a:ext cx="2429435" cy="566439"/>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07000"/>
              </a:lnSpc>
              <a:spcBef>
                <a:spcPts val="0"/>
              </a:spcBef>
              <a:spcAft>
                <a:spcPts val="0"/>
              </a:spcAft>
            </a:pPr>
            <a:r>
              <a:rPr lang="en-US" sz="800" b="1" kern="1400" dirty="0">
                <a:solidFill>
                  <a:srgbClr val="000000"/>
                </a:solidFill>
                <a:effectLst/>
                <a:ea typeface="Times New Roman" panose="02020603050405020304" pitchFamily="18" charset="0"/>
                <a:cs typeface="Times New Roman" panose="02020603050405020304" pitchFamily="18" charset="0"/>
              </a:rPr>
              <a:t> </a:t>
            </a:r>
            <a:r>
              <a:rPr lang="en-US" sz="1100" b="1" kern="1400" dirty="0">
                <a:solidFill>
                  <a:srgbClr val="000000"/>
                </a:solidFill>
                <a:effectLst/>
                <a:ea typeface="Times New Roman" panose="02020603050405020304" pitchFamily="18" charset="0"/>
                <a:cs typeface="Times New Roman" panose="02020603050405020304" pitchFamily="18" charset="0"/>
              </a:rPr>
              <a:t>  15250 Mercantile Dr.</a:t>
            </a:r>
            <a:endParaRPr lang="en-US" sz="1100" dirty="0">
              <a:effectLs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100" b="1" kern="1400" dirty="0">
                <a:solidFill>
                  <a:srgbClr val="000000"/>
                </a:solidFill>
                <a:effectLst/>
                <a:ea typeface="Times New Roman" panose="02020603050405020304" pitchFamily="18" charset="0"/>
                <a:cs typeface="Times New Roman" panose="02020603050405020304" pitchFamily="18" charset="0"/>
              </a:rPr>
              <a:t>   Dearborn, MI 48120</a:t>
            </a:r>
            <a:endParaRPr lang="en-US" sz="1100" dirty="0">
              <a:effectLst/>
              <a:ea typeface="Calibri" panose="020F0502020204030204" pitchFamily="34"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0D3791FA-CD5A-1262-ABD1-21BB16756D0E}"/>
              </a:ext>
            </a:extLst>
          </p:cNvPr>
          <p:cNvSpPr txBox="1">
            <a:spLocks/>
          </p:cNvSpPr>
          <p:nvPr/>
        </p:nvSpPr>
        <p:spPr>
          <a:xfrm>
            <a:off x="8151222" y="6356350"/>
            <a:ext cx="69505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A76FDEA-A54C-41F2-AC09-000AE2075FC7}" type="slidenum">
              <a:rPr lang="en-US" smtClean="0"/>
              <a:pPr/>
              <a:t>10</a:t>
            </a:fld>
            <a:endParaRPr lang="en-US"/>
          </a:p>
        </p:txBody>
      </p:sp>
      <p:pic>
        <p:nvPicPr>
          <p:cNvPr id="4" name="Picture 3">
            <a:extLst>
              <a:ext uri="{FF2B5EF4-FFF2-40B4-BE49-F238E27FC236}">
                <a16:creationId xmlns:a16="http://schemas.microsoft.com/office/drawing/2014/main" id="{B265FAAC-81AA-85E2-CB10-0F466C0A29E4}"/>
              </a:ext>
            </a:extLst>
          </p:cNvPr>
          <p:cNvPicPr>
            <a:picLocks noChangeAspect="1"/>
          </p:cNvPicPr>
          <p:nvPr/>
        </p:nvPicPr>
        <p:blipFill>
          <a:blip r:embed="rId4"/>
          <a:stretch>
            <a:fillRect/>
          </a:stretch>
        </p:blipFill>
        <p:spPr>
          <a:xfrm>
            <a:off x="663388" y="1839942"/>
            <a:ext cx="1326775" cy="1306670"/>
          </a:xfrm>
          <a:prstGeom prst="rect">
            <a:avLst/>
          </a:prstGeom>
        </p:spPr>
      </p:pic>
      <p:pic>
        <p:nvPicPr>
          <p:cNvPr id="9" name="Picture 8">
            <a:extLst>
              <a:ext uri="{FF2B5EF4-FFF2-40B4-BE49-F238E27FC236}">
                <a16:creationId xmlns:a16="http://schemas.microsoft.com/office/drawing/2014/main" id="{1369381C-7BEB-CF76-77B9-EB7D97DF3183}"/>
              </a:ext>
            </a:extLst>
          </p:cNvPr>
          <p:cNvPicPr>
            <a:picLocks noChangeAspect="1"/>
          </p:cNvPicPr>
          <p:nvPr/>
        </p:nvPicPr>
        <p:blipFill>
          <a:blip r:embed="rId5"/>
          <a:stretch>
            <a:fillRect/>
          </a:stretch>
        </p:blipFill>
        <p:spPr>
          <a:xfrm>
            <a:off x="3523129" y="1891553"/>
            <a:ext cx="4751295" cy="3352799"/>
          </a:xfrm>
          <a:prstGeom prst="rect">
            <a:avLst/>
          </a:prstGeom>
          <a:ln>
            <a:solidFill>
              <a:schemeClr val="accent1"/>
            </a:solidFill>
          </a:ln>
        </p:spPr>
      </p:pic>
    </p:spTree>
    <p:extLst>
      <p:ext uri="{BB962C8B-B14F-4D97-AF65-F5344CB8AC3E}">
        <p14:creationId xmlns:p14="http://schemas.microsoft.com/office/powerpoint/2010/main" val="4007601323"/>
      </p:ext>
    </p:extLst>
  </p:cSld>
  <p:clrMapOvr>
    <a:overrideClrMapping bg1="lt1" tx1="dk1" bg2="lt2" tx2="dk2" accent1="accent1" accent2="accent2" accent3="accent3" accent4="accent4" accent5="accent5" accent6="accent6" hlink="hlink" folHlink="folHlink"/>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611086"/>
            <a:ext cx="7315200" cy="4368799"/>
          </a:xfrm>
          <a:noFill/>
        </p:spPr>
        <p:txBody>
          <a:bodyPr rtlCol="0">
            <a:normAutofit fontScale="77500" lnSpcReduction="20000"/>
          </a:bodyPr>
          <a:lstStyle/>
          <a:p>
            <a:pPr marL="0" indent="0" fontAlgn="auto">
              <a:spcAft>
                <a:spcPts val="0"/>
              </a:spcAft>
              <a:buNone/>
              <a:defRPr/>
            </a:pPr>
            <a:r>
              <a:rPr lang="en-US" sz="3000" b="1" dirty="0">
                <a:solidFill>
                  <a:srgbClr val="009900"/>
                </a:solidFill>
              </a:rPr>
              <a:t>			Union Sponsored, Union Benefits</a:t>
            </a:r>
          </a:p>
          <a:p>
            <a:pPr fontAlgn="auto">
              <a:spcAft>
                <a:spcPts val="0"/>
              </a:spcAft>
              <a:buFont typeface="Arial" pitchFamily="34" charset="0"/>
              <a:buChar char="•"/>
              <a:defRPr/>
            </a:pPr>
            <a:endParaRPr lang="en-US" sz="1600" dirty="0"/>
          </a:p>
          <a:p>
            <a:pPr>
              <a:buFont typeface="Arial" pitchFamily="34" charset="0"/>
              <a:buChar char="•"/>
              <a:defRPr/>
            </a:pPr>
            <a:r>
              <a:rPr lang="en-US" sz="1500" b="1" u="sng" dirty="0"/>
              <a:t>Voluntary Benefits</a:t>
            </a:r>
          </a:p>
          <a:p>
            <a:pPr lvl="1">
              <a:buFont typeface="Arial" pitchFamily="34" charset="0"/>
              <a:buChar char="•"/>
              <a:defRPr/>
            </a:pPr>
            <a:r>
              <a:rPr lang="en-US" sz="1400" dirty="0"/>
              <a:t>No Change</a:t>
            </a:r>
          </a:p>
          <a:p>
            <a:pPr lvl="1">
              <a:buFont typeface="Arial" pitchFamily="34" charset="0"/>
              <a:buChar char="•"/>
              <a:defRPr/>
            </a:pPr>
            <a:r>
              <a:rPr lang="en-US" sz="1400" dirty="0"/>
              <a:t>Age Rated</a:t>
            </a:r>
          </a:p>
          <a:p>
            <a:pPr lvl="1">
              <a:buFont typeface="Arial" pitchFamily="34" charset="0"/>
              <a:buChar char="•"/>
              <a:defRPr/>
            </a:pPr>
            <a:r>
              <a:rPr lang="en-US" sz="1400" dirty="0"/>
              <a:t>No Evidence of Insurability Required </a:t>
            </a:r>
          </a:p>
          <a:p>
            <a:pPr marL="457200" lvl="1" indent="0">
              <a:buNone/>
              <a:defRPr/>
            </a:pPr>
            <a:endParaRPr lang="en-US" sz="1400" dirty="0"/>
          </a:p>
          <a:p>
            <a:pPr fontAlgn="auto">
              <a:spcAft>
                <a:spcPts val="0"/>
              </a:spcAft>
              <a:buFont typeface="Arial" pitchFamily="34" charset="0"/>
              <a:buChar char="•"/>
              <a:defRPr/>
            </a:pPr>
            <a:r>
              <a:rPr lang="en-US" sz="1600" b="1" u="sng" dirty="0"/>
              <a:t>Vision</a:t>
            </a:r>
            <a:r>
              <a:rPr lang="en-US" sz="1600" b="1" dirty="0"/>
              <a:t> </a:t>
            </a:r>
          </a:p>
          <a:p>
            <a:pPr lvl="1">
              <a:buFont typeface="Arial" pitchFamily="34" charset="0"/>
              <a:buChar char="•"/>
              <a:defRPr/>
            </a:pPr>
            <a:r>
              <a:rPr lang="en-US" sz="1600" dirty="0"/>
              <a:t>No Change in Benefits (Dual Coverage Allowed)</a:t>
            </a:r>
          </a:p>
          <a:p>
            <a:pPr marL="457200" lvl="1" indent="0">
              <a:buNone/>
              <a:defRPr/>
            </a:pPr>
            <a:endParaRPr lang="en-US" sz="1400" dirty="0"/>
          </a:p>
          <a:p>
            <a:pPr fontAlgn="auto">
              <a:spcAft>
                <a:spcPts val="0"/>
              </a:spcAft>
              <a:buFont typeface="Arial" pitchFamily="34" charset="0"/>
              <a:buChar char="•"/>
              <a:defRPr/>
            </a:pPr>
            <a:r>
              <a:rPr lang="en-US" sz="1600" b="1" u="sng" dirty="0"/>
              <a:t>Dental</a:t>
            </a:r>
            <a:r>
              <a:rPr lang="en-US" sz="1600" b="1" dirty="0"/>
              <a:t>	</a:t>
            </a:r>
          </a:p>
          <a:p>
            <a:pPr lvl="1">
              <a:buFont typeface="Arial" pitchFamily="34" charset="0"/>
              <a:buChar char="•"/>
              <a:defRPr/>
            </a:pPr>
            <a:r>
              <a:rPr lang="en-US" sz="1600" dirty="0"/>
              <a:t>No Change (Dual Coverage Allowed)</a:t>
            </a:r>
          </a:p>
          <a:p>
            <a:pPr marL="457200" lvl="1" indent="0">
              <a:buNone/>
              <a:defRPr/>
            </a:pPr>
            <a:endParaRPr lang="en-US" sz="1600" dirty="0"/>
          </a:p>
          <a:p>
            <a:pPr fontAlgn="auto">
              <a:spcAft>
                <a:spcPts val="0"/>
              </a:spcAft>
              <a:buFont typeface="Arial" pitchFamily="34" charset="0"/>
              <a:buChar char="•"/>
              <a:defRPr/>
            </a:pPr>
            <a:r>
              <a:rPr lang="en-US" sz="1600" b="1" u="sng" dirty="0"/>
              <a:t>Medical</a:t>
            </a:r>
            <a:r>
              <a:rPr lang="en-US" sz="1600" dirty="0"/>
              <a:t> </a:t>
            </a:r>
          </a:p>
          <a:p>
            <a:pPr lvl="1" fontAlgn="auto">
              <a:spcAft>
                <a:spcPts val="0"/>
              </a:spcAft>
              <a:buFont typeface="Arial" pitchFamily="34" charset="0"/>
              <a:buChar char="•"/>
              <a:defRPr/>
            </a:pPr>
            <a:r>
              <a:rPr lang="en-US" sz="1600" dirty="0"/>
              <a:t>No Change (No Dual Coverage Allowed)</a:t>
            </a:r>
          </a:p>
          <a:p>
            <a:pPr>
              <a:buFont typeface="Arial" pitchFamily="34" charset="0"/>
              <a:buChar char="•"/>
              <a:defRPr/>
            </a:pPr>
            <a:endParaRPr lang="en-US" sz="1600" b="1" u="sng" dirty="0"/>
          </a:p>
          <a:p>
            <a:pPr>
              <a:buFont typeface="Arial" pitchFamily="34" charset="0"/>
              <a:buChar char="•"/>
              <a:defRPr/>
            </a:pPr>
            <a:r>
              <a:rPr lang="en-US" sz="1600" b="1" u="sng" dirty="0"/>
              <a:t>Cash in Lieu (CIL)</a:t>
            </a:r>
          </a:p>
          <a:p>
            <a:pPr lvl="1">
              <a:buFont typeface="Arial" pitchFamily="34" charset="0"/>
              <a:buChar char="•"/>
              <a:defRPr/>
            </a:pPr>
            <a:r>
              <a:rPr lang="en-US" sz="1600" dirty="0"/>
              <a:t>No Change</a:t>
            </a:r>
          </a:p>
          <a:p>
            <a:pPr marL="457200" lvl="1" indent="0" fontAlgn="auto">
              <a:spcAft>
                <a:spcPts val="0"/>
              </a:spcAft>
              <a:buNone/>
              <a:defRPr/>
            </a:pPr>
            <a:endParaRPr lang="en-US" sz="1600" dirty="0"/>
          </a:p>
          <a:p>
            <a:pPr fontAlgn="auto">
              <a:spcAft>
                <a:spcPts val="0"/>
              </a:spcAft>
              <a:buFont typeface="Arial" pitchFamily="34" charset="0"/>
              <a:buChar char="•"/>
              <a:defRPr/>
            </a:pPr>
            <a:r>
              <a:rPr lang="en-US" sz="1600" b="1" u="sng" dirty="0"/>
              <a:t>Flexible Spending Accounts (F.S.A.)</a:t>
            </a:r>
          </a:p>
          <a:p>
            <a:pPr lvl="1" fontAlgn="auto">
              <a:spcAft>
                <a:spcPts val="0"/>
              </a:spcAft>
              <a:buFont typeface="Arial" pitchFamily="34" charset="0"/>
              <a:buChar char="•"/>
              <a:defRPr/>
            </a:pPr>
            <a:r>
              <a:rPr lang="en-US" sz="1600" dirty="0"/>
              <a:t>No Change </a:t>
            </a:r>
            <a:r>
              <a:rPr lang="en-US" sz="1600" b="1" dirty="0">
                <a:solidFill>
                  <a:srgbClr val="FF0000"/>
                </a:solidFill>
              </a:rPr>
              <a:t>(DCA=Dependent Care Account)</a:t>
            </a:r>
          </a:p>
          <a:p>
            <a:pPr lvl="1">
              <a:buFont typeface="Arial" pitchFamily="34" charset="0"/>
              <a:buChar char="•"/>
              <a:defRPr/>
            </a:pPr>
            <a:r>
              <a:rPr lang="en-US" sz="1600" dirty="0"/>
              <a:t>Update </a:t>
            </a:r>
            <a:r>
              <a:rPr lang="en-US" sz="1600" b="1" dirty="0">
                <a:solidFill>
                  <a:srgbClr val="FF0000"/>
                </a:solidFill>
              </a:rPr>
              <a:t>(MRA=Medical Reimbursement Account)</a:t>
            </a:r>
          </a:p>
          <a:p>
            <a:pPr lvl="2">
              <a:buFont typeface="Arial" pitchFamily="34" charset="0"/>
              <a:buChar char="•"/>
              <a:defRPr/>
            </a:pPr>
            <a:r>
              <a:rPr lang="en-US" sz="1400" b="1" dirty="0">
                <a:solidFill>
                  <a:srgbClr val="FF0000"/>
                </a:solidFill>
              </a:rPr>
              <a:t>$3,300 Annually and a Maximum of $660 Rollover of Unused Funds</a:t>
            </a:r>
          </a:p>
          <a:p>
            <a:pPr marL="457200" lvl="1" indent="0" fontAlgn="auto">
              <a:spcAft>
                <a:spcPts val="0"/>
              </a:spcAft>
              <a:buNone/>
              <a:defRPr/>
            </a:pPr>
            <a:endParaRPr lang="en-US" sz="1600" b="1" dirty="0">
              <a:solidFill>
                <a:srgbClr val="FF0000"/>
              </a:solidFill>
            </a:endParaRPr>
          </a:p>
        </p:txBody>
      </p:sp>
      <p:sp>
        <p:nvSpPr>
          <p:cNvPr id="31745" name="Title 1"/>
          <p:cNvSpPr>
            <a:spLocks noGrp="1"/>
          </p:cNvSpPr>
          <p:nvPr>
            <p:ph type="title"/>
          </p:nvPr>
        </p:nvSpPr>
        <p:spPr>
          <a:xfrm>
            <a:off x="350519" y="182880"/>
            <a:ext cx="8627225" cy="1267230"/>
          </a:xfrm>
        </p:spPr>
        <p:txBody>
          <a:bodyPr>
            <a:normAutofit/>
          </a:bodyPr>
          <a:lstStyle/>
          <a:p>
            <a:pPr algn="ctr"/>
            <a:r>
              <a:rPr lang="en-US" sz="3000" b="1" dirty="0">
                <a:solidFill>
                  <a:srgbClr val="0070C0"/>
                </a:solidFill>
                <a:latin typeface="Perpetua" panose="02020502060401020303" pitchFamily="18" charset="0"/>
              </a:rPr>
              <a:t>Are there changes to the benefit designs of the plans </a:t>
            </a:r>
            <a:br>
              <a:rPr lang="en-US" sz="3000" b="1" dirty="0">
                <a:solidFill>
                  <a:srgbClr val="0070C0"/>
                </a:solidFill>
                <a:latin typeface="Perpetua" panose="02020502060401020303" pitchFamily="18" charset="0"/>
              </a:rPr>
            </a:br>
            <a:r>
              <a:rPr lang="en-US" sz="3000" b="1" dirty="0">
                <a:solidFill>
                  <a:srgbClr val="0070C0"/>
                </a:solidFill>
                <a:latin typeface="Perpetua" panose="02020502060401020303" pitchFamily="18" charset="0"/>
              </a:rPr>
              <a:t>that DSEHP will be offering?</a:t>
            </a:r>
          </a:p>
        </p:txBody>
      </p:sp>
      <p:sp>
        <p:nvSpPr>
          <p:cNvPr id="5" name="TextBox 4"/>
          <p:cNvSpPr txBox="1"/>
          <p:nvPr/>
        </p:nvSpPr>
        <p:spPr>
          <a:xfrm>
            <a:off x="0" y="5979885"/>
            <a:ext cx="8853713" cy="400110"/>
          </a:xfrm>
          <a:prstGeom prst="rect">
            <a:avLst/>
          </a:prstGeom>
          <a:noFill/>
        </p:spPr>
        <p:txBody>
          <a:bodyPr wrap="square" rtlCol="0">
            <a:spAutoFit/>
          </a:bodyPr>
          <a:lstStyle/>
          <a:p>
            <a:pPr algn="ctr" defTabSz="914400" fontAlgn="base">
              <a:spcBef>
                <a:spcPct val="0"/>
              </a:spcBef>
              <a:spcAft>
                <a:spcPct val="0"/>
              </a:spcAft>
            </a:pPr>
            <a:r>
              <a:rPr lang="en-US" sz="2000" b="1" dirty="0">
                <a:solidFill>
                  <a:srgbClr val="009900"/>
                </a:solidFill>
              </a:rPr>
              <a:t>Refer to Benefit Guide for Details</a:t>
            </a:r>
          </a:p>
        </p:txBody>
      </p:sp>
      <p:sp>
        <p:nvSpPr>
          <p:cNvPr id="2" name="Slide Number Placeholder 1">
            <a:extLst>
              <a:ext uri="{FF2B5EF4-FFF2-40B4-BE49-F238E27FC236}">
                <a16:creationId xmlns:a16="http://schemas.microsoft.com/office/drawing/2014/main" id="{AF288D2D-6587-8CF6-FC81-D0BCC4CF0943}"/>
              </a:ext>
            </a:extLst>
          </p:cNvPr>
          <p:cNvSpPr txBox="1">
            <a:spLocks/>
          </p:cNvSpPr>
          <p:nvPr/>
        </p:nvSpPr>
        <p:spPr>
          <a:xfrm>
            <a:off x="8151222" y="6356350"/>
            <a:ext cx="69505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A76FDEA-A54C-41F2-AC09-000AE2075FC7}" type="slidenum">
              <a:rPr lang="en-US" smtClean="0"/>
              <a:pPr/>
              <a:t>11</a:t>
            </a:fld>
            <a:endParaRPr lang="en-US"/>
          </a:p>
        </p:txBody>
      </p:sp>
    </p:spTree>
    <p:extLst>
      <p:ext uri="{BB962C8B-B14F-4D97-AF65-F5344CB8AC3E}">
        <p14:creationId xmlns:p14="http://schemas.microsoft.com/office/powerpoint/2010/main" val="735814097"/>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87D8410-51D7-4B7F-82D1-FB5526308A25}"/>
              </a:ext>
            </a:extLst>
          </p:cNvPr>
          <p:cNvSpPr>
            <a:spLocks noGrp="1"/>
          </p:cNvSpPr>
          <p:nvPr>
            <p:ph type="ctrTitle"/>
          </p:nvPr>
        </p:nvSpPr>
        <p:spPr>
          <a:xfrm>
            <a:off x="270729" y="1272022"/>
            <a:ext cx="3706427" cy="682022"/>
          </a:xfrm>
        </p:spPr>
        <p:txBody>
          <a:bodyPr/>
          <a:lstStyle/>
          <a:p>
            <a:r>
              <a:rPr lang="en-US" sz="2800" dirty="0"/>
              <a:t>DSEHP</a:t>
            </a:r>
            <a:br>
              <a:rPr lang="en-US" sz="2800" dirty="0"/>
            </a:br>
            <a:r>
              <a:rPr lang="en-US" sz="2800" dirty="0"/>
              <a:t>Voluntary Benefits</a:t>
            </a:r>
            <a:br>
              <a:rPr lang="en-US" sz="2800" dirty="0"/>
            </a:br>
            <a:endParaRPr lang="en-US" sz="2800" dirty="0"/>
          </a:p>
        </p:txBody>
      </p:sp>
      <p:pic>
        <p:nvPicPr>
          <p:cNvPr id="5" name="Picture 4">
            <a:extLst>
              <a:ext uri="{FF2B5EF4-FFF2-40B4-BE49-F238E27FC236}">
                <a16:creationId xmlns:a16="http://schemas.microsoft.com/office/drawing/2014/main" id="{023D9B77-D823-45E7-9B4C-5236AA131EF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894" r="9275"/>
          <a:stretch/>
        </p:blipFill>
        <p:spPr>
          <a:xfrm>
            <a:off x="3444536" y="47404"/>
            <a:ext cx="5699464" cy="4762443"/>
          </a:xfrm>
          <a:prstGeom prst="rect">
            <a:avLst/>
          </a:prstGeom>
          <a:effectLst>
            <a:softEdge rad="127000"/>
          </a:effectLst>
        </p:spPr>
      </p:pic>
      <p:sp>
        <p:nvSpPr>
          <p:cNvPr id="8" name="Content Placeholder 2"/>
          <p:cNvSpPr txBox="1">
            <a:spLocks/>
          </p:cNvSpPr>
          <p:nvPr/>
        </p:nvSpPr>
        <p:spPr>
          <a:xfrm>
            <a:off x="270729" y="2293129"/>
            <a:ext cx="2907478" cy="2155304"/>
          </a:xfrm>
          <a:prstGeom prst="rect">
            <a:avLst/>
          </a:prstGeom>
        </p:spPr>
        <p:txBody>
          <a:bodyPr vert="horz" lIns="91440" tIns="45720" rIns="91440" bIns="45720" rtlCol="0" anchor="b">
            <a:normAutofit/>
          </a:bodyPr>
          <a:lstStyle>
            <a:lvl1pPr marL="0" indent="0" algn="l" defTabSz="457200" rtl="0" eaLnBrk="1" latinLnBrk="0" hangingPunct="1">
              <a:spcBef>
                <a:spcPct val="20000"/>
              </a:spcBef>
              <a:buClr>
                <a:schemeClr val="accent2"/>
              </a:buClr>
              <a:buFont typeface="Arial"/>
              <a:buNone/>
              <a:defRPr sz="2000" kern="1200">
                <a:solidFill>
                  <a:schemeClr val="accent1"/>
                </a:solidFill>
                <a:latin typeface="+mn-lt"/>
                <a:ea typeface="+mn-ea"/>
                <a:cs typeface="Times New Roman"/>
              </a:defRPr>
            </a:lvl1pPr>
            <a:lvl2pPr marL="457200" indent="0" algn="ctr" defTabSz="457200" rtl="0" eaLnBrk="1" latinLnBrk="0" hangingPunct="1">
              <a:spcBef>
                <a:spcPct val="20000"/>
              </a:spcBef>
              <a:buClr>
                <a:schemeClr val="accent2"/>
              </a:buClr>
              <a:buFont typeface="Arial"/>
              <a:buNone/>
              <a:defRPr sz="2000" kern="1200">
                <a:solidFill>
                  <a:schemeClr val="tx2"/>
                </a:solidFill>
                <a:latin typeface="+mn-lt"/>
                <a:ea typeface="+mn-ea"/>
                <a:cs typeface="Times New Roman"/>
              </a:defRPr>
            </a:lvl2pPr>
            <a:lvl3pPr marL="914400" indent="0" algn="ctr" defTabSz="457200" rtl="0" eaLnBrk="1" latinLnBrk="0" hangingPunct="1">
              <a:spcBef>
                <a:spcPct val="20000"/>
              </a:spcBef>
              <a:buClr>
                <a:schemeClr val="accent2"/>
              </a:buClr>
              <a:buFont typeface="Arial"/>
              <a:buNone/>
              <a:defRPr sz="1800" kern="1200">
                <a:solidFill>
                  <a:schemeClr val="tx2"/>
                </a:solidFill>
                <a:latin typeface="+mn-lt"/>
                <a:ea typeface="+mn-ea"/>
                <a:cs typeface="Times New Roman"/>
              </a:defRPr>
            </a:lvl3pPr>
            <a:lvl4pPr marL="1371600" indent="0" algn="ctr" defTabSz="457200" rtl="0" eaLnBrk="1" latinLnBrk="0" hangingPunct="1">
              <a:spcBef>
                <a:spcPct val="20000"/>
              </a:spcBef>
              <a:buClr>
                <a:schemeClr val="accent2"/>
              </a:buClr>
              <a:buFont typeface="Arial"/>
              <a:buNone/>
              <a:defRPr sz="1600" kern="1200">
                <a:solidFill>
                  <a:schemeClr val="tx2"/>
                </a:solidFill>
                <a:latin typeface="+mn-lt"/>
                <a:ea typeface="+mn-ea"/>
                <a:cs typeface="Times New Roman"/>
              </a:defRPr>
            </a:lvl4pPr>
            <a:lvl5pPr marL="1828800" indent="0" algn="ctr" defTabSz="457200" rtl="0" eaLnBrk="1" latinLnBrk="0" hangingPunct="1">
              <a:spcBef>
                <a:spcPct val="20000"/>
              </a:spcBef>
              <a:buClr>
                <a:schemeClr val="accent2"/>
              </a:buClr>
              <a:buFont typeface="Arial"/>
              <a:buNone/>
              <a:defRPr sz="1600" kern="1200">
                <a:solidFill>
                  <a:schemeClr val="tx2"/>
                </a:solidFill>
                <a:latin typeface="+mn-lt"/>
                <a:ea typeface="+mn-ea"/>
                <a:cs typeface="Times New Roman"/>
              </a:defRPr>
            </a:lvl5pPr>
            <a:lvl6pPr marL="2286000" indent="0" algn="ctr" defTabSz="457200" rtl="0" eaLnBrk="1" latinLnBrk="0" hangingPunct="1">
              <a:spcBef>
                <a:spcPct val="20000"/>
              </a:spcBef>
              <a:buFont typeface="Arial"/>
              <a:buNone/>
              <a:defRPr sz="1600" kern="1200">
                <a:solidFill>
                  <a:schemeClr val="tx1"/>
                </a:solidFill>
                <a:latin typeface="+mn-lt"/>
                <a:ea typeface="+mn-ea"/>
                <a:cs typeface="+mn-cs"/>
              </a:defRPr>
            </a:lvl6pPr>
            <a:lvl7pPr marL="2743200" indent="0" algn="ctr" defTabSz="457200" rtl="0" eaLnBrk="1" latinLnBrk="0" hangingPunct="1">
              <a:spcBef>
                <a:spcPct val="20000"/>
              </a:spcBef>
              <a:buFont typeface="Arial"/>
              <a:buNone/>
              <a:defRPr sz="1600" kern="1200">
                <a:solidFill>
                  <a:schemeClr val="tx1"/>
                </a:solidFill>
                <a:latin typeface="+mn-lt"/>
                <a:ea typeface="+mn-ea"/>
                <a:cs typeface="+mn-cs"/>
              </a:defRPr>
            </a:lvl7pPr>
            <a:lvl8pPr marL="3200400" indent="0" algn="ctr" defTabSz="457200" rtl="0" eaLnBrk="1" latinLnBrk="0" hangingPunct="1">
              <a:spcBef>
                <a:spcPct val="20000"/>
              </a:spcBef>
              <a:buFont typeface="Arial"/>
              <a:buNone/>
              <a:defRPr sz="1600" kern="1200">
                <a:solidFill>
                  <a:schemeClr val="tx1"/>
                </a:solidFill>
                <a:latin typeface="+mn-lt"/>
                <a:ea typeface="+mn-ea"/>
                <a:cs typeface="+mn-cs"/>
              </a:defRPr>
            </a:lvl8pPr>
            <a:lvl9pPr marL="3657600" indent="0" algn="ctr" defTabSz="457200" rtl="0" eaLnBrk="1" latinLnBrk="0" hangingPunct="1">
              <a:spcBef>
                <a:spcPct val="20000"/>
              </a:spcBef>
              <a:buFont typeface="Arial"/>
              <a:buNone/>
              <a:defRPr sz="1600" kern="1200">
                <a:solidFill>
                  <a:schemeClr val="tx1"/>
                </a:solidFill>
                <a:latin typeface="+mn-lt"/>
                <a:ea typeface="+mn-ea"/>
                <a:cs typeface="+mn-cs"/>
              </a:defRPr>
            </a:lvl9pPr>
          </a:lstStyle>
          <a:p>
            <a:pPr algn="ctr">
              <a:lnSpc>
                <a:spcPct val="110000"/>
              </a:lnSpc>
            </a:pPr>
            <a:r>
              <a:rPr lang="en-US" sz="1600" b="1" dirty="0">
                <a:solidFill>
                  <a:srgbClr val="FF0000"/>
                </a:solidFill>
              </a:rPr>
              <a:t>These benefits are available to you on an optional basis.  They are not employer paid and do not affect any of the employer provided benefits or your Collective Bargaining Agreement.</a:t>
            </a:r>
          </a:p>
        </p:txBody>
      </p:sp>
      <p:sp>
        <p:nvSpPr>
          <p:cNvPr id="2" name="Slide Number Placeholder 1">
            <a:extLst>
              <a:ext uri="{FF2B5EF4-FFF2-40B4-BE49-F238E27FC236}">
                <a16:creationId xmlns:a16="http://schemas.microsoft.com/office/drawing/2014/main" id="{45F98B92-91EC-4DC0-CF2D-362F347E4EF2}"/>
              </a:ext>
            </a:extLst>
          </p:cNvPr>
          <p:cNvSpPr txBox="1">
            <a:spLocks/>
          </p:cNvSpPr>
          <p:nvPr/>
        </p:nvSpPr>
        <p:spPr>
          <a:xfrm>
            <a:off x="8151222" y="6356350"/>
            <a:ext cx="69505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A76FDEA-A54C-41F2-AC09-000AE2075FC7}" type="slidenum">
              <a:rPr lang="en-US" smtClean="0"/>
              <a:pPr/>
              <a:t>12</a:t>
            </a:fld>
            <a:endParaRPr lang="en-US"/>
          </a:p>
        </p:txBody>
      </p:sp>
      <p:sp>
        <p:nvSpPr>
          <p:cNvPr id="3" name="TextBox 2">
            <a:extLst>
              <a:ext uri="{FF2B5EF4-FFF2-40B4-BE49-F238E27FC236}">
                <a16:creationId xmlns:a16="http://schemas.microsoft.com/office/drawing/2014/main" id="{344806E7-7DEE-4C9D-8EED-87CA00C2754D}"/>
              </a:ext>
            </a:extLst>
          </p:cNvPr>
          <p:cNvSpPr txBox="1"/>
          <p:nvPr/>
        </p:nvSpPr>
        <p:spPr>
          <a:xfrm>
            <a:off x="232307" y="4903957"/>
            <a:ext cx="8679386" cy="1754326"/>
          </a:xfrm>
          <a:prstGeom prst="rect">
            <a:avLst/>
          </a:prstGeom>
          <a:noFill/>
        </p:spPr>
        <p:txBody>
          <a:bodyPr wrap="square" rtlCol="0">
            <a:spAutoFit/>
          </a:bodyPr>
          <a:lstStyle/>
          <a:p>
            <a:pPr algn="ctr"/>
            <a:r>
              <a:rPr lang="en-US" b="1" dirty="0"/>
              <a:t>No EOI (Evidence of Insurability) requirement for this OE period.  This means anyone that would like to purchase coverage can do so without showing how healthy they are.    </a:t>
            </a:r>
            <a:endParaRPr lang="en-US" sz="1050" b="1" dirty="0"/>
          </a:p>
          <a:p>
            <a:pPr algn="ctr"/>
            <a:r>
              <a:rPr lang="en-US" b="1" dirty="0"/>
              <a:t>Exception: Anyone previously denied by Guardian is not eligible to participate in STD or Life Insurance.  However, Hospital Indemnity, Critical Illness and Accident Insurance may be purchased without EOI.</a:t>
            </a:r>
          </a:p>
        </p:txBody>
      </p:sp>
    </p:spTree>
    <p:extLst>
      <p:ext uri="{BB962C8B-B14F-4D97-AF65-F5344CB8AC3E}">
        <p14:creationId xmlns:p14="http://schemas.microsoft.com/office/powerpoint/2010/main" val="1767447093"/>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821461" y="1596716"/>
            <a:ext cx="2114153" cy="4773102"/>
          </a:xfrm>
          <a:prstGeom prst="rect">
            <a:avLst/>
          </a:prstGeom>
          <a:noFill/>
        </p:spPr>
        <p:txBody>
          <a:bodyPr wrap="square" rtlCol="0">
            <a:spAutoFit/>
          </a:bodyPr>
          <a:lstStyle>
            <a:defPPr>
              <a:defRPr lang="en-US"/>
            </a:defPPr>
            <a:lvl1pPr marR="9525">
              <a:spcBef>
                <a:spcPts val="450"/>
              </a:spcBef>
              <a:buClr>
                <a:srgbClr val="00446A"/>
              </a:buClr>
              <a:defRPr sz="1100" b="1" spc="-3">
                <a:solidFill>
                  <a:srgbClr val="00446A"/>
                </a:solidFill>
                <a:cs typeface="Arial" panose="020B0604020202020204" pitchFamily="34" charset="0"/>
              </a:defRPr>
            </a:lvl1pPr>
          </a:lstStyle>
          <a:p>
            <a:r>
              <a:rPr lang="en-US" dirty="0"/>
              <a:t>Accidents happen, to anyone at anytime — and could happen to you.</a:t>
            </a:r>
          </a:p>
          <a:p>
            <a:pPr marL="171450" indent="-171450">
              <a:buFont typeface="Wingdings" panose="05000000000000000000" pitchFamily="2" charset="2"/>
              <a:buChar char="§"/>
            </a:pPr>
            <a:r>
              <a:rPr lang="en-US" b="0" dirty="0">
                <a:solidFill>
                  <a:srgbClr val="74777A"/>
                </a:solidFill>
              </a:rPr>
              <a:t>Over 40 million Americans received emergency room treatment for an accidental injury last year</a:t>
            </a:r>
            <a:r>
              <a:rPr lang="en-US" b="0" baseline="30000" dirty="0">
                <a:solidFill>
                  <a:srgbClr val="74777A"/>
                </a:solidFill>
              </a:rPr>
              <a:t>1</a:t>
            </a:r>
          </a:p>
          <a:p>
            <a:pPr marL="171450" indent="-171450">
              <a:buFont typeface="Wingdings" panose="05000000000000000000" pitchFamily="2" charset="2"/>
              <a:buChar char="§"/>
            </a:pPr>
            <a:r>
              <a:rPr lang="en-US" b="0" dirty="0">
                <a:solidFill>
                  <a:srgbClr val="74777A"/>
                </a:solidFill>
              </a:rPr>
              <a:t>Medical insurance doesn’t cover everything — recovering from an injury could cost you thousands of dollars.</a:t>
            </a:r>
          </a:p>
          <a:p>
            <a:r>
              <a:rPr lang="en-US" dirty="0"/>
              <a:t>Consider these facts:</a:t>
            </a:r>
          </a:p>
          <a:p>
            <a:pPr marL="171450" indent="-171450">
              <a:buFont typeface="Wingdings" panose="05000000000000000000" pitchFamily="2" charset="2"/>
              <a:buChar char="§"/>
            </a:pPr>
            <a:r>
              <a:rPr lang="en-US" b="0" dirty="0">
                <a:solidFill>
                  <a:srgbClr val="74777A"/>
                </a:solidFill>
              </a:rPr>
              <a:t>The average cost of an injury from a fall is $30,000</a:t>
            </a:r>
            <a:r>
              <a:rPr lang="en-US" b="0" baseline="30000" dirty="0">
                <a:solidFill>
                  <a:srgbClr val="74777A"/>
                </a:solidFill>
              </a:rPr>
              <a:t>2</a:t>
            </a:r>
          </a:p>
          <a:p>
            <a:pPr marL="171450" indent="-171450">
              <a:buFont typeface="Wingdings" panose="05000000000000000000" pitchFamily="2" charset="2"/>
              <a:buChar char="§"/>
            </a:pPr>
            <a:r>
              <a:rPr lang="en-US" b="0" dirty="0">
                <a:solidFill>
                  <a:srgbClr val="74777A"/>
                </a:solidFill>
              </a:rPr>
              <a:t>The average cost of an emergency room visit in the U.S. is $2,168</a:t>
            </a:r>
            <a:r>
              <a:rPr lang="en-US" b="0" baseline="30000" dirty="0">
                <a:solidFill>
                  <a:srgbClr val="74777A"/>
                </a:solidFill>
              </a:rPr>
              <a:t>3</a:t>
            </a:r>
          </a:p>
          <a:p>
            <a:pPr marL="171450" indent="-171450">
              <a:buFont typeface="Wingdings" panose="05000000000000000000" pitchFamily="2" charset="2"/>
              <a:buChar char="§"/>
            </a:pPr>
            <a:r>
              <a:rPr lang="en-US" b="0" dirty="0">
                <a:solidFill>
                  <a:srgbClr val="74777A"/>
                </a:solidFill>
              </a:rPr>
              <a:t>Do you have enough savings to cover your share of the costs?</a:t>
            </a:r>
          </a:p>
          <a:p>
            <a:pPr marL="171450" indent="-171450">
              <a:buFont typeface="Wingdings" panose="05000000000000000000" pitchFamily="2" charset="2"/>
              <a:buChar char="§"/>
            </a:pPr>
            <a:r>
              <a:rPr lang="en-US" b="0" dirty="0">
                <a:solidFill>
                  <a:srgbClr val="74777A"/>
                </a:solidFill>
              </a:rPr>
              <a:t>63% of Americans with medical insurance used all their savings for out-of-pocket medical costs</a:t>
            </a:r>
            <a:r>
              <a:rPr lang="en-US" b="0" baseline="30000" dirty="0">
                <a:solidFill>
                  <a:srgbClr val="74777A"/>
                </a:solidFill>
              </a:rPr>
              <a:t>4</a:t>
            </a:r>
          </a:p>
        </p:txBody>
      </p:sp>
      <p:sp>
        <p:nvSpPr>
          <p:cNvPr id="3" name="Text Placeholder 2"/>
          <p:cNvSpPr>
            <a:spLocks noGrp="1"/>
          </p:cNvSpPr>
          <p:nvPr>
            <p:ph type="body" sz="quarter" idx="10"/>
          </p:nvPr>
        </p:nvSpPr>
        <p:spPr/>
        <p:txBody>
          <a:bodyPr/>
          <a:lstStyle/>
          <a:p>
            <a:r>
              <a:rPr lang="en-US" dirty="0"/>
              <a:t>Guardian Accident Insurance</a:t>
            </a:r>
          </a:p>
        </p:txBody>
      </p:sp>
      <p:sp>
        <p:nvSpPr>
          <p:cNvPr id="2" name="Text Placeholder 1"/>
          <p:cNvSpPr>
            <a:spLocks noGrp="1"/>
          </p:cNvSpPr>
          <p:nvPr>
            <p:ph type="body" sz="quarter" idx="12"/>
          </p:nvPr>
        </p:nvSpPr>
        <p:spPr>
          <a:xfrm>
            <a:off x="1498637" y="6386899"/>
            <a:ext cx="6538939" cy="287487"/>
          </a:xfrm>
        </p:spPr>
        <p:txBody>
          <a:bodyPr>
            <a:noAutofit/>
          </a:bodyPr>
          <a:lstStyle/>
          <a:p>
            <a:pPr marL="9525">
              <a:spcAft>
                <a:spcPts val="0"/>
              </a:spcAft>
            </a:pPr>
            <a:r>
              <a:rPr lang="en-US" sz="800" spc="3" dirty="0">
                <a:solidFill>
                  <a:srgbClr val="A6A6A6"/>
                </a:solidFill>
                <a:cs typeface="Arial Narrow"/>
              </a:rPr>
              <a:t>1. CDC Centers for Disease Control and Prevention, http://www.cdc.gov/nchs/fastats/hospital.htm, 2015  2.  National-Safety-Council-Injury-Facts, 2013</a:t>
            </a:r>
            <a:r>
              <a:rPr lang="en-US" sz="800" dirty="0">
                <a:solidFill>
                  <a:srgbClr val="A6A6A6"/>
                </a:solidFill>
                <a:cs typeface="Arial Narrow"/>
              </a:rPr>
              <a:t>.  3.  </a:t>
            </a:r>
            <a:r>
              <a:rPr lang="en-US" sz="800" spc="3" dirty="0">
                <a:solidFill>
                  <a:srgbClr val="A6A6A6"/>
                </a:solidFill>
                <a:cs typeface="Arial Narrow"/>
              </a:rPr>
              <a:t>How Much Does It Cost to Go to the ER? </a:t>
            </a:r>
            <a:r>
              <a:rPr lang="en-US" sz="800" spc="3" dirty="0">
                <a:solidFill>
                  <a:srgbClr val="A6A6A6"/>
                </a:solidFill>
              </a:rPr>
              <a:t>, 2013. http://www.theatlantic.com/health/archive/2013/02/how-much-does-it-cost-to-go-to-the-er/273599/.  4. Kaiser Family Foundation and the Health Research &amp; Educational Trust, 2015. </a:t>
            </a:r>
          </a:p>
          <a:p>
            <a:pPr marL="9525">
              <a:spcAft>
                <a:spcPts val="0"/>
              </a:spcAft>
            </a:pPr>
            <a:endParaRPr lang="en-US" sz="800" spc="3" dirty="0">
              <a:solidFill>
                <a:srgbClr val="A6A6A6"/>
              </a:solidFill>
              <a:cs typeface="Arial Narrow"/>
            </a:endParaRPr>
          </a:p>
        </p:txBody>
      </p:sp>
      <p:grpSp>
        <p:nvGrpSpPr>
          <p:cNvPr id="13" name="Group 12"/>
          <p:cNvGrpSpPr>
            <a:grpSpLocks noChangeAspect="1"/>
          </p:cNvGrpSpPr>
          <p:nvPr/>
        </p:nvGrpSpPr>
        <p:grpSpPr bwMode="auto">
          <a:xfrm flipH="1">
            <a:off x="7419730" y="1137706"/>
            <a:ext cx="668512" cy="425288"/>
            <a:chOff x="1479" y="677"/>
            <a:chExt cx="4722" cy="3004"/>
          </a:xfrm>
          <a:solidFill>
            <a:srgbClr val="00456A"/>
          </a:solidFill>
        </p:grpSpPr>
        <p:sp>
          <p:nvSpPr>
            <p:cNvPr id="14" name="Freeform 5"/>
            <p:cNvSpPr>
              <a:spLocks noEditPoints="1"/>
            </p:cNvSpPr>
            <p:nvPr/>
          </p:nvSpPr>
          <p:spPr bwMode="auto">
            <a:xfrm>
              <a:off x="3440" y="677"/>
              <a:ext cx="2761" cy="2578"/>
            </a:xfrm>
            <a:custGeom>
              <a:avLst/>
              <a:gdLst>
                <a:gd name="T0" fmla="*/ 1167 w 1167"/>
                <a:gd name="T1" fmla="*/ 1 h 1089"/>
                <a:gd name="T2" fmla="*/ 1167 w 1167"/>
                <a:gd name="T3" fmla="*/ 1089 h 1089"/>
                <a:gd name="T4" fmla="*/ 990 w 1167"/>
                <a:gd name="T5" fmla="*/ 1089 h 1089"/>
                <a:gd name="T6" fmla="*/ 751 w 1167"/>
                <a:gd name="T7" fmla="*/ 864 h 1089"/>
                <a:gd name="T8" fmla="*/ 516 w 1167"/>
                <a:gd name="T9" fmla="*/ 1087 h 1089"/>
                <a:gd name="T10" fmla="*/ 0 w 1167"/>
                <a:gd name="T11" fmla="*/ 1087 h 1089"/>
                <a:gd name="T12" fmla="*/ 0 w 1167"/>
                <a:gd name="T13" fmla="*/ 0 h 1089"/>
                <a:gd name="T14" fmla="*/ 29 w 1167"/>
                <a:gd name="T15" fmla="*/ 0 h 1089"/>
                <a:gd name="T16" fmla="*/ 1139 w 1167"/>
                <a:gd name="T17" fmla="*/ 0 h 1089"/>
                <a:gd name="T18" fmla="*/ 1167 w 1167"/>
                <a:gd name="T19" fmla="*/ 1 h 1089"/>
                <a:gd name="T20" fmla="*/ 492 w 1167"/>
                <a:gd name="T21" fmla="*/ 110 h 1089"/>
                <a:gd name="T22" fmla="*/ 376 w 1167"/>
                <a:gd name="T23" fmla="*/ 172 h 1089"/>
                <a:gd name="T24" fmla="*/ 465 w 1167"/>
                <a:gd name="T25" fmla="*/ 317 h 1089"/>
                <a:gd name="T26" fmla="*/ 288 w 1167"/>
                <a:gd name="T27" fmla="*/ 317 h 1089"/>
                <a:gd name="T28" fmla="*/ 288 w 1167"/>
                <a:gd name="T29" fmla="*/ 442 h 1089"/>
                <a:gd name="T30" fmla="*/ 464 w 1167"/>
                <a:gd name="T31" fmla="*/ 442 h 1089"/>
                <a:gd name="T32" fmla="*/ 376 w 1167"/>
                <a:gd name="T33" fmla="*/ 585 h 1089"/>
                <a:gd name="T34" fmla="*/ 492 w 1167"/>
                <a:gd name="T35" fmla="*/ 648 h 1089"/>
                <a:gd name="T36" fmla="*/ 581 w 1167"/>
                <a:gd name="T37" fmla="*/ 505 h 1089"/>
                <a:gd name="T38" fmla="*/ 670 w 1167"/>
                <a:gd name="T39" fmla="*/ 648 h 1089"/>
                <a:gd name="T40" fmla="*/ 787 w 1167"/>
                <a:gd name="T41" fmla="*/ 585 h 1089"/>
                <a:gd name="T42" fmla="*/ 698 w 1167"/>
                <a:gd name="T43" fmla="*/ 441 h 1089"/>
                <a:gd name="T44" fmla="*/ 874 w 1167"/>
                <a:gd name="T45" fmla="*/ 441 h 1089"/>
                <a:gd name="T46" fmla="*/ 874 w 1167"/>
                <a:gd name="T47" fmla="*/ 315 h 1089"/>
                <a:gd name="T48" fmla="*/ 699 w 1167"/>
                <a:gd name="T49" fmla="*/ 315 h 1089"/>
                <a:gd name="T50" fmla="*/ 787 w 1167"/>
                <a:gd name="T51" fmla="*/ 172 h 1089"/>
                <a:gd name="T52" fmla="*/ 670 w 1167"/>
                <a:gd name="T53" fmla="*/ 110 h 1089"/>
                <a:gd name="T54" fmla="*/ 581 w 1167"/>
                <a:gd name="T55" fmla="*/ 252 h 1089"/>
                <a:gd name="T56" fmla="*/ 492 w 1167"/>
                <a:gd name="T57" fmla="*/ 110 h 1089"/>
                <a:gd name="T58" fmla="*/ 1037 w 1167"/>
                <a:gd name="T59" fmla="*/ 717 h 1089"/>
                <a:gd name="T60" fmla="*/ 124 w 1167"/>
                <a:gd name="T61" fmla="*/ 717 h 1089"/>
                <a:gd name="T62" fmla="*/ 123 w 1167"/>
                <a:gd name="T63" fmla="*/ 756 h 1089"/>
                <a:gd name="T64" fmla="*/ 148 w 1167"/>
                <a:gd name="T65" fmla="*/ 782 h 1089"/>
                <a:gd name="T66" fmla="*/ 986 w 1167"/>
                <a:gd name="T67" fmla="*/ 781 h 1089"/>
                <a:gd name="T68" fmla="*/ 1039 w 1167"/>
                <a:gd name="T69" fmla="*/ 723 h 1089"/>
                <a:gd name="T70" fmla="*/ 1037 w 1167"/>
                <a:gd name="T71" fmla="*/ 717 h 10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67" h="1089">
                  <a:moveTo>
                    <a:pt x="1167" y="1"/>
                  </a:moveTo>
                  <a:cubicBezTo>
                    <a:pt x="1167" y="363"/>
                    <a:pt x="1167" y="726"/>
                    <a:pt x="1167" y="1089"/>
                  </a:cubicBezTo>
                  <a:cubicBezTo>
                    <a:pt x="1108" y="1089"/>
                    <a:pt x="1049" y="1089"/>
                    <a:pt x="990" y="1089"/>
                  </a:cubicBezTo>
                  <a:cubicBezTo>
                    <a:pt x="966" y="943"/>
                    <a:pt x="880" y="864"/>
                    <a:pt x="751" y="864"/>
                  </a:cubicBezTo>
                  <a:cubicBezTo>
                    <a:pt x="654" y="864"/>
                    <a:pt x="524" y="932"/>
                    <a:pt x="516" y="1087"/>
                  </a:cubicBezTo>
                  <a:cubicBezTo>
                    <a:pt x="344" y="1087"/>
                    <a:pt x="172" y="1087"/>
                    <a:pt x="0" y="1087"/>
                  </a:cubicBezTo>
                  <a:cubicBezTo>
                    <a:pt x="0" y="724"/>
                    <a:pt x="0" y="363"/>
                    <a:pt x="0" y="0"/>
                  </a:cubicBezTo>
                  <a:cubicBezTo>
                    <a:pt x="11" y="0"/>
                    <a:pt x="20" y="0"/>
                    <a:pt x="29" y="0"/>
                  </a:cubicBezTo>
                  <a:cubicBezTo>
                    <a:pt x="399" y="0"/>
                    <a:pt x="769" y="0"/>
                    <a:pt x="1139" y="0"/>
                  </a:cubicBezTo>
                  <a:cubicBezTo>
                    <a:pt x="1148" y="0"/>
                    <a:pt x="1158" y="1"/>
                    <a:pt x="1167" y="1"/>
                  </a:cubicBezTo>
                  <a:close/>
                  <a:moveTo>
                    <a:pt x="492" y="110"/>
                  </a:moveTo>
                  <a:cubicBezTo>
                    <a:pt x="453" y="131"/>
                    <a:pt x="415" y="151"/>
                    <a:pt x="376" y="172"/>
                  </a:cubicBezTo>
                  <a:cubicBezTo>
                    <a:pt x="406" y="221"/>
                    <a:pt x="434" y="267"/>
                    <a:pt x="465" y="317"/>
                  </a:cubicBezTo>
                  <a:cubicBezTo>
                    <a:pt x="403" y="317"/>
                    <a:pt x="345" y="317"/>
                    <a:pt x="288" y="317"/>
                  </a:cubicBezTo>
                  <a:cubicBezTo>
                    <a:pt x="288" y="360"/>
                    <a:pt x="288" y="400"/>
                    <a:pt x="288" y="442"/>
                  </a:cubicBezTo>
                  <a:cubicBezTo>
                    <a:pt x="347" y="442"/>
                    <a:pt x="404" y="442"/>
                    <a:pt x="464" y="442"/>
                  </a:cubicBezTo>
                  <a:cubicBezTo>
                    <a:pt x="434" y="491"/>
                    <a:pt x="406" y="537"/>
                    <a:pt x="376" y="585"/>
                  </a:cubicBezTo>
                  <a:cubicBezTo>
                    <a:pt x="416" y="607"/>
                    <a:pt x="453" y="627"/>
                    <a:pt x="492" y="648"/>
                  </a:cubicBezTo>
                  <a:cubicBezTo>
                    <a:pt x="522" y="600"/>
                    <a:pt x="551" y="553"/>
                    <a:pt x="581" y="505"/>
                  </a:cubicBezTo>
                  <a:cubicBezTo>
                    <a:pt x="612" y="554"/>
                    <a:pt x="640" y="600"/>
                    <a:pt x="670" y="648"/>
                  </a:cubicBezTo>
                  <a:cubicBezTo>
                    <a:pt x="710" y="627"/>
                    <a:pt x="748" y="606"/>
                    <a:pt x="787" y="585"/>
                  </a:cubicBezTo>
                  <a:cubicBezTo>
                    <a:pt x="756" y="536"/>
                    <a:pt x="728" y="490"/>
                    <a:pt x="698" y="441"/>
                  </a:cubicBezTo>
                  <a:cubicBezTo>
                    <a:pt x="759" y="441"/>
                    <a:pt x="817" y="441"/>
                    <a:pt x="874" y="441"/>
                  </a:cubicBezTo>
                  <a:cubicBezTo>
                    <a:pt x="874" y="398"/>
                    <a:pt x="874" y="358"/>
                    <a:pt x="874" y="315"/>
                  </a:cubicBezTo>
                  <a:cubicBezTo>
                    <a:pt x="815" y="315"/>
                    <a:pt x="758" y="315"/>
                    <a:pt x="699" y="315"/>
                  </a:cubicBezTo>
                  <a:cubicBezTo>
                    <a:pt x="729" y="266"/>
                    <a:pt x="757" y="220"/>
                    <a:pt x="787" y="172"/>
                  </a:cubicBezTo>
                  <a:cubicBezTo>
                    <a:pt x="747" y="151"/>
                    <a:pt x="709" y="131"/>
                    <a:pt x="670" y="110"/>
                  </a:cubicBezTo>
                  <a:cubicBezTo>
                    <a:pt x="640" y="158"/>
                    <a:pt x="611" y="204"/>
                    <a:pt x="581" y="252"/>
                  </a:cubicBezTo>
                  <a:cubicBezTo>
                    <a:pt x="551" y="204"/>
                    <a:pt x="523" y="158"/>
                    <a:pt x="492" y="110"/>
                  </a:cubicBezTo>
                  <a:close/>
                  <a:moveTo>
                    <a:pt x="1037" y="717"/>
                  </a:moveTo>
                  <a:cubicBezTo>
                    <a:pt x="733" y="717"/>
                    <a:pt x="430" y="717"/>
                    <a:pt x="124" y="717"/>
                  </a:cubicBezTo>
                  <a:cubicBezTo>
                    <a:pt x="124" y="731"/>
                    <a:pt x="125" y="743"/>
                    <a:pt x="123" y="756"/>
                  </a:cubicBezTo>
                  <a:cubicBezTo>
                    <a:pt x="121" y="776"/>
                    <a:pt x="128" y="782"/>
                    <a:pt x="148" y="782"/>
                  </a:cubicBezTo>
                  <a:cubicBezTo>
                    <a:pt x="427" y="781"/>
                    <a:pt x="707" y="781"/>
                    <a:pt x="986" y="781"/>
                  </a:cubicBezTo>
                  <a:cubicBezTo>
                    <a:pt x="1043" y="781"/>
                    <a:pt x="1043" y="781"/>
                    <a:pt x="1039" y="723"/>
                  </a:cubicBezTo>
                  <a:cubicBezTo>
                    <a:pt x="1039" y="722"/>
                    <a:pt x="1038" y="721"/>
                    <a:pt x="1037" y="7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5" name="Freeform 6"/>
            <p:cNvSpPr>
              <a:spLocks noEditPoints="1"/>
            </p:cNvSpPr>
            <p:nvPr/>
          </p:nvSpPr>
          <p:spPr bwMode="auto">
            <a:xfrm>
              <a:off x="1479" y="1169"/>
              <a:ext cx="1774" cy="2086"/>
            </a:xfrm>
            <a:custGeom>
              <a:avLst/>
              <a:gdLst>
                <a:gd name="T0" fmla="*/ 0 w 750"/>
                <a:gd name="T1" fmla="*/ 449 h 881"/>
                <a:gd name="T2" fmla="*/ 74 w 750"/>
                <a:gd name="T3" fmla="*/ 340 h 881"/>
                <a:gd name="T4" fmla="*/ 288 w 750"/>
                <a:gd name="T5" fmla="*/ 15 h 881"/>
                <a:gd name="T6" fmla="*/ 311 w 750"/>
                <a:gd name="T7" fmla="*/ 1 h 881"/>
                <a:gd name="T8" fmla="*/ 739 w 750"/>
                <a:gd name="T9" fmla="*/ 0 h 881"/>
                <a:gd name="T10" fmla="*/ 750 w 750"/>
                <a:gd name="T11" fmla="*/ 2 h 881"/>
                <a:gd name="T12" fmla="*/ 750 w 750"/>
                <a:gd name="T13" fmla="*/ 879 h 881"/>
                <a:gd name="T14" fmla="*/ 705 w 750"/>
                <a:gd name="T15" fmla="*/ 879 h 881"/>
                <a:gd name="T16" fmla="*/ 620 w 750"/>
                <a:gd name="T17" fmla="*/ 708 h 881"/>
                <a:gd name="T18" fmla="*/ 458 w 750"/>
                <a:gd name="T19" fmla="*/ 656 h 881"/>
                <a:gd name="T20" fmla="*/ 233 w 750"/>
                <a:gd name="T21" fmla="*/ 881 h 881"/>
                <a:gd name="T22" fmla="*/ 0 w 750"/>
                <a:gd name="T23" fmla="*/ 881 h 881"/>
                <a:gd name="T24" fmla="*/ 0 w 750"/>
                <a:gd name="T25" fmla="*/ 449 h 881"/>
                <a:gd name="T26" fmla="*/ 659 w 750"/>
                <a:gd name="T27" fmla="*/ 381 h 881"/>
                <a:gd name="T28" fmla="*/ 660 w 750"/>
                <a:gd name="T29" fmla="*/ 361 h 881"/>
                <a:gd name="T30" fmla="*/ 661 w 750"/>
                <a:gd name="T31" fmla="*/ 109 h 881"/>
                <a:gd name="T32" fmla="*/ 639 w 750"/>
                <a:gd name="T33" fmla="*/ 88 h 881"/>
                <a:gd name="T34" fmla="*/ 389 w 750"/>
                <a:gd name="T35" fmla="*/ 88 h 881"/>
                <a:gd name="T36" fmla="*/ 359 w 750"/>
                <a:gd name="T37" fmla="*/ 105 h 881"/>
                <a:gd name="T38" fmla="*/ 202 w 750"/>
                <a:gd name="T39" fmla="*/ 360 h 881"/>
                <a:gd name="T40" fmla="*/ 191 w 750"/>
                <a:gd name="T41" fmla="*/ 381 h 881"/>
                <a:gd name="T42" fmla="*/ 659 w 750"/>
                <a:gd name="T43" fmla="*/ 381 h 881"/>
                <a:gd name="T44" fmla="*/ 640 w 750"/>
                <a:gd name="T45" fmla="*/ 509 h 881"/>
                <a:gd name="T46" fmla="*/ 180 w 750"/>
                <a:gd name="T47" fmla="*/ 509 h 881"/>
                <a:gd name="T48" fmla="*/ 180 w 750"/>
                <a:gd name="T49" fmla="*/ 571 h 881"/>
                <a:gd name="T50" fmla="*/ 640 w 750"/>
                <a:gd name="T51" fmla="*/ 571 h 881"/>
                <a:gd name="T52" fmla="*/ 640 w 750"/>
                <a:gd name="T53" fmla="*/ 509 h 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50" h="881">
                  <a:moveTo>
                    <a:pt x="0" y="449"/>
                  </a:moveTo>
                  <a:cubicBezTo>
                    <a:pt x="25" y="413"/>
                    <a:pt x="50" y="377"/>
                    <a:pt x="74" y="340"/>
                  </a:cubicBezTo>
                  <a:cubicBezTo>
                    <a:pt x="145" y="232"/>
                    <a:pt x="216" y="123"/>
                    <a:pt x="288" y="15"/>
                  </a:cubicBezTo>
                  <a:cubicBezTo>
                    <a:pt x="293" y="8"/>
                    <a:pt x="303" y="1"/>
                    <a:pt x="311" y="1"/>
                  </a:cubicBezTo>
                  <a:cubicBezTo>
                    <a:pt x="453" y="0"/>
                    <a:pt x="596" y="0"/>
                    <a:pt x="739" y="0"/>
                  </a:cubicBezTo>
                  <a:cubicBezTo>
                    <a:pt x="742" y="0"/>
                    <a:pt x="745" y="1"/>
                    <a:pt x="750" y="2"/>
                  </a:cubicBezTo>
                  <a:cubicBezTo>
                    <a:pt x="750" y="294"/>
                    <a:pt x="750" y="586"/>
                    <a:pt x="750" y="879"/>
                  </a:cubicBezTo>
                  <a:cubicBezTo>
                    <a:pt x="735" y="879"/>
                    <a:pt x="721" y="879"/>
                    <a:pt x="705" y="879"/>
                  </a:cubicBezTo>
                  <a:cubicBezTo>
                    <a:pt x="702" y="810"/>
                    <a:pt x="675" y="752"/>
                    <a:pt x="620" y="708"/>
                  </a:cubicBezTo>
                  <a:cubicBezTo>
                    <a:pt x="572" y="671"/>
                    <a:pt x="518" y="654"/>
                    <a:pt x="458" y="656"/>
                  </a:cubicBezTo>
                  <a:cubicBezTo>
                    <a:pt x="362" y="660"/>
                    <a:pt x="240" y="731"/>
                    <a:pt x="233" y="881"/>
                  </a:cubicBezTo>
                  <a:cubicBezTo>
                    <a:pt x="155" y="881"/>
                    <a:pt x="78" y="881"/>
                    <a:pt x="0" y="881"/>
                  </a:cubicBezTo>
                  <a:cubicBezTo>
                    <a:pt x="0" y="737"/>
                    <a:pt x="0" y="593"/>
                    <a:pt x="0" y="449"/>
                  </a:cubicBezTo>
                  <a:close/>
                  <a:moveTo>
                    <a:pt x="659" y="381"/>
                  </a:moveTo>
                  <a:cubicBezTo>
                    <a:pt x="660" y="373"/>
                    <a:pt x="660" y="367"/>
                    <a:pt x="660" y="361"/>
                  </a:cubicBezTo>
                  <a:cubicBezTo>
                    <a:pt x="660" y="277"/>
                    <a:pt x="660" y="193"/>
                    <a:pt x="661" y="109"/>
                  </a:cubicBezTo>
                  <a:cubicBezTo>
                    <a:pt x="661" y="93"/>
                    <a:pt x="656" y="88"/>
                    <a:pt x="639" y="88"/>
                  </a:cubicBezTo>
                  <a:cubicBezTo>
                    <a:pt x="556" y="89"/>
                    <a:pt x="473" y="89"/>
                    <a:pt x="389" y="88"/>
                  </a:cubicBezTo>
                  <a:cubicBezTo>
                    <a:pt x="375" y="88"/>
                    <a:pt x="367" y="93"/>
                    <a:pt x="359" y="105"/>
                  </a:cubicBezTo>
                  <a:cubicBezTo>
                    <a:pt x="307" y="191"/>
                    <a:pt x="255" y="275"/>
                    <a:pt x="202" y="360"/>
                  </a:cubicBezTo>
                  <a:cubicBezTo>
                    <a:pt x="199" y="366"/>
                    <a:pt x="195" y="373"/>
                    <a:pt x="191" y="381"/>
                  </a:cubicBezTo>
                  <a:cubicBezTo>
                    <a:pt x="348" y="381"/>
                    <a:pt x="502" y="381"/>
                    <a:pt x="659" y="381"/>
                  </a:cubicBezTo>
                  <a:close/>
                  <a:moveTo>
                    <a:pt x="640" y="509"/>
                  </a:moveTo>
                  <a:cubicBezTo>
                    <a:pt x="485" y="509"/>
                    <a:pt x="333" y="509"/>
                    <a:pt x="180" y="509"/>
                  </a:cubicBezTo>
                  <a:cubicBezTo>
                    <a:pt x="180" y="530"/>
                    <a:pt x="180" y="551"/>
                    <a:pt x="180" y="571"/>
                  </a:cubicBezTo>
                  <a:cubicBezTo>
                    <a:pt x="334" y="571"/>
                    <a:pt x="487" y="571"/>
                    <a:pt x="640" y="571"/>
                  </a:cubicBezTo>
                  <a:cubicBezTo>
                    <a:pt x="640" y="550"/>
                    <a:pt x="640" y="530"/>
                    <a:pt x="640" y="50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9" name="Freeform 7"/>
            <p:cNvSpPr>
              <a:spLocks/>
            </p:cNvSpPr>
            <p:nvPr/>
          </p:nvSpPr>
          <p:spPr bwMode="auto">
            <a:xfrm>
              <a:off x="4739" y="2803"/>
              <a:ext cx="1010" cy="840"/>
            </a:xfrm>
            <a:custGeom>
              <a:avLst/>
              <a:gdLst>
                <a:gd name="T0" fmla="*/ 211 w 427"/>
                <a:gd name="T1" fmla="*/ 355 h 355"/>
                <a:gd name="T2" fmla="*/ 63 w 427"/>
                <a:gd name="T3" fmla="*/ 292 h 355"/>
                <a:gd name="T4" fmla="*/ 92 w 427"/>
                <a:gd name="T5" fmla="*/ 57 h 355"/>
                <a:gd name="T6" fmla="*/ 345 w 427"/>
                <a:gd name="T7" fmla="*/ 84 h 355"/>
                <a:gd name="T8" fmla="*/ 246 w 427"/>
                <a:gd name="T9" fmla="*/ 350 h 355"/>
                <a:gd name="T10" fmla="*/ 211 w 427"/>
                <a:gd name="T11" fmla="*/ 355 h 355"/>
              </a:gdLst>
              <a:ahLst/>
              <a:cxnLst>
                <a:cxn ang="0">
                  <a:pos x="T0" y="T1"/>
                </a:cxn>
                <a:cxn ang="0">
                  <a:pos x="T2" y="T3"/>
                </a:cxn>
                <a:cxn ang="0">
                  <a:pos x="T4" y="T5"/>
                </a:cxn>
                <a:cxn ang="0">
                  <a:pos x="T6" y="T7"/>
                </a:cxn>
                <a:cxn ang="0">
                  <a:pos x="T8" y="T9"/>
                </a:cxn>
                <a:cxn ang="0">
                  <a:pos x="T10" y="T11"/>
                </a:cxn>
              </a:cxnLst>
              <a:rect l="0" t="0" r="r" b="b"/>
              <a:pathLst>
                <a:path w="427" h="355">
                  <a:moveTo>
                    <a:pt x="211" y="355"/>
                  </a:moveTo>
                  <a:cubicBezTo>
                    <a:pt x="149" y="354"/>
                    <a:pt x="100" y="335"/>
                    <a:pt x="63" y="292"/>
                  </a:cubicBezTo>
                  <a:cubicBezTo>
                    <a:pt x="0" y="220"/>
                    <a:pt x="13" y="115"/>
                    <a:pt x="92" y="57"/>
                  </a:cubicBezTo>
                  <a:cubicBezTo>
                    <a:pt x="170" y="0"/>
                    <a:pt x="281" y="12"/>
                    <a:pt x="345" y="84"/>
                  </a:cubicBezTo>
                  <a:cubicBezTo>
                    <a:pt x="427" y="177"/>
                    <a:pt x="373" y="323"/>
                    <a:pt x="246" y="350"/>
                  </a:cubicBezTo>
                  <a:cubicBezTo>
                    <a:pt x="233" y="353"/>
                    <a:pt x="219" y="354"/>
                    <a:pt x="211" y="3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0" name="Freeform 8"/>
            <p:cNvSpPr>
              <a:spLocks/>
            </p:cNvSpPr>
            <p:nvPr/>
          </p:nvSpPr>
          <p:spPr bwMode="auto">
            <a:xfrm>
              <a:off x="2111" y="2751"/>
              <a:ext cx="904" cy="930"/>
            </a:xfrm>
            <a:custGeom>
              <a:avLst/>
              <a:gdLst>
                <a:gd name="T0" fmla="*/ 382 w 382"/>
                <a:gd name="T1" fmla="*/ 207 h 393"/>
                <a:gd name="T2" fmla="*/ 302 w 382"/>
                <a:gd name="T3" fmla="*/ 348 h 393"/>
                <a:gd name="T4" fmla="*/ 74 w 382"/>
                <a:gd name="T5" fmla="*/ 328 h 393"/>
                <a:gd name="T6" fmla="*/ 84 w 382"/>
                <a:gd name="T7" fmla="*/ 83 h 393"/>
                <a:gd name="T8" fmla="*/ 378 w 382"/>
                <a:gd name="T9" fmla="*/ 176 h 393"/>
                <a:gd name="T10" fmla="*/ 382 w 382"/>
                <a:gd name="T11" fmla="*/ 207 h 393"/>
              </a:gdLst>
              <a:ahLst/>
              <a:cxnLst>
                <a:cxn ang="0">
                  <a:pos x="T0" y="T1"/>
                </a:cxn>
                <a:cxn ang="0">
                  <a:pos x="T2" y="T3"/>
                </a:cxn>
                <a:cxn ang="0">
                  <a:pos x="T4" y="T5"/>
                </a:cxn>
                <a:cxn ang="0">
                  <a:pos x="T6" y="T7"/>
                </a:cxn>
                <a:cxn ang="0">
                  <a:pos x="T8" y="T9"/>
                </a:cxn>
                <a:cxn ang="0">
                  <a:pos x="T10" y="T11"/>
                </a:cxn>
              </a:cxnLst>
              <a:rect l="0" t="0" r="r" b="b"/>
              <a:pathLst>
                <a:path w="382" h="393">
                  <a:moveTo>
                    <a:pt x="382" y="207"/>
                  </a:moveTo>
                  <a:cubicBezTo>
                    <a:pt x="381" y="272"/>
                    <a:pt x="352" y="317"/>
                    <a:pt x="302" y="348"/>
                  </a:cubicBezTo>
                  <a:cubicBezTo>
                    <a:pt x="230" y="393"/>
                    <a:pt x="138" y="385"/>
                    <a:pt x="74" y="328"/>
                  </a:cubicBezTo>
                  <a:cubicBezTo>
                    <a:pt x="0" y="261"/>
                    <a:pt x="5" y="146"/>
                    <a:pt x="84" y="83"/>
                  </a:cubicBezTo>
                  <a:cubicBezTo>
                    <a:pt x="189" y="0"/>
                    <a:pt x="350" y="51"/>
                    <a:pt x="378" y="176"/>
                  </a:cubicBezTo>
                  <a:cubicBezTo>
                    <a:pt x="381" y="187"/>
                    <a:pt x="381" y="199"/>
                    <a:pt x="382" y="20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1" name="Freeform 9"/>
            <p:cNvSpPr>
              <a:spLocks/>
            </p:cNvSpPr>
            <p:nvPr/>
          </p:nvSpPr>
          <p:spPr bwMode="auto">
            <a:xfrm>
              <a:off x="2655" y="677"/>
              <a:ext cx="601" cy="310"/>
            </a:xfrm>
            <a:custGeom>
              <a:avLst/>
              <a:gdLst>
                <a:gd name="T0" fmla="*/ 254 w 254"/>
                <a:gd name="T1" fmla="*/ 0 h 131"/>
                <a:gd name="T2" fmla="*/ 254 w 254"/>
                <a:gd name="T3" fmla="*/ 131 h 131"/>
                <a:gd name="T4" fmla="*/ 1 w 254"/>
                <a:gd name="T5" fmla="*/ 131 h 131"/>
                <a:gd name="T6" fmla="*/ 1 w 254"/>
                <a:gd name="T7" fmla="*/ 11 h 131"/>
                <a:gd name="T8" fmla="*/ 12 w 254"/>
                <a:gd name="T9" fmla="*/ 1 h 131"/>
                <a:gd name="T10" fmla="*/ 254 w 254"/>
                <a:gd name="T11" fmla="*/ 0 h 131"/>
              </a:gdLst>
              <a:ahLst/>
              <a:cxnLst>
                <a:cxn ang="0">
                  <a:pos x="T0" y="T1"/>
                </a:cxn>
                <a:cxn ang="0">
                  <a:pos x="T2" y="T3"/>
                </a:cxn>
                <a:cxn ang="0">
                  <a:pos x="T4" y="T5"/>
                </a:cxn>
                <a:cxn ang="0">
                  <a:pos x="T6" y="T7"/>
                </a:cxn>
                <a:cxn ang="0">
                  <a:pos x="T8" y="T9"/>
                </a:cxn>
                <a:cxn ang="0">
                  <a:pos x="T10" y="T11"/>
                </a:cxn>
              </a:cxnLst>
              <a:rect l="0" t="0" r="r" b="b"/>
              <a:pathLst>
                <a:path w="254" h="131">
                  <a:moveTo>
                    <a:pt x="254" y="0"/>
                  </a:moveTo>
                  <a:cubicBezTo>
                    <a:pt x="254" y="45"/>
                    <a:pt x="254" y="87"/>
                    <a:pt x="254" y="131"/>
                  </a:cubicBezTo>
                  <a:cubicBezTo>
                    <a:pt x="170" y="131"/>
                    <a:pt x="86" y="131"/>
                    <a:pt x="1" y="131"/>
                  </a:cubicBezTo>
                  <a:cubicBezTo>
                    <a:pt x="1" y="90"/>
                    <a:pt x="0" y="51"/>
                    <a:pt x="1" y="11"/>
                  </a:cubicBezTo>
                  <a:cubicBezTo>
                    <a:pt x="1" y="7"/>
                    <a:pt x="8" y="1"/>
                    <a:pt x="12" y="1"/>
                  </a:cubicBezTo>
                  <a:cubicBezTo>
                    <a:pt x="92" y="0"/>
                    <a:pt x="172" y="0"/>
                    <a:pt x="25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sp>
        <p:nvSpPr>
          <p:cNvPr id="29" name="TextBox 28"/>
          <p:cNvSpPr txBox="1"/>
          <p:nvPr/>
        </p:nvSpPr>
        <p:spPr>
          <a:xfrm>
            <a:off x="578212" y="4348942"/>
            <a:ext cx="2911959" cy="1756891"/>
          </a:xfrm>
          <a:prstGeom prst="rect">
            <a:avLst/>
          </a:prstGeom>
          <a:noFill/>
        </p:spPr>
        <p:txBody>
          <a:bodyPr wrap="square" rtlCol="0">
            <a:spAutoFit/>
          </a:bodyPr>
          <a:lstStyle/>
          <a:p>
            <a:pPr>
              <a:spcBef>
                <a:spcPts val="525"/>
              </a:spcBef>
            </a:pPr>
            <a:r>
              <a:rPr lang="en-US" sz="1300" b="1" spc="-3" dirty="0">
                <a:solidFill>
                  <a:srgbClr val="00B050"/>
                </a:solidFill>
                <a:cs typeface="Arial" panose="020B0604020202020204" pitchFamily="34" charset="0"/>
              </a:rPr>
              <a:t>How it works*</a:t>
            </a:r>
            <a:endParaRPr lang="en-US" sz="1300" spc="-3" dirty="0">
              <a:solidFill>
                <a:srgbClr val="00B050"/>
              </a:solidFill>
              <a:cs typeface="Arial" panose="020B0604020202020204" pitchFamily="34" charset="0"/>
            </a:endParaRPr>
          </a:p>
          <a:p>
            <a:pPr>
              <a:spcBef>
                <a:spcPts val="525"/>
              </a:spcBef>
            </a:pPr>
            <a:r>
              <a:rPr lang="en-US" sz="1300" b="1" spc="-3" dirty="0">
                <a:solidFill>
                  <a:schemeClr val="tx1">
                    <a:lumMod val="75000"/>
                    <a:lumOff val="25000"/>
                  </a:schemeClr>
                </a:solidFill>
                <a:cs typeface="Arial" panose="020B0604020202020204" pitchFamily="34" charset="0"/>
              </a:rPr>
              <a:t>While John was hiking in a local park, he fell and tore the cartilage in his knee. He went to the hospital ER and was admitted for tests and treatment. The doctor gave him a brace and scheduled him for a follow up visit.</a:t>
            </a:r>
          </a:p>
        </p:txBody>
      </p:sp>
      <p:sp>
        <p:nvSpPr>
          <p:cNvPr id="35" name="Title 1">
            <a:extLst>
              <a:ext uri="{FF2B5EF4-FFF2-40B4-BE49-F238E27FC236}">
                <a16:creationId xmlns:a16="http://schemas.microsoft.com/office/drawing/2014/main" id="{9100B598-B897-4C05-800F-CDCC0DF3E651}"/>
              </a:ext>
            </a:extLst>
          </p:cNvPr>
          <p:cNvSpPr txBox="1">
            <a:spLocks/>
          </p:cNvSpPr>
          <p:nvPr/>
        </p:nvSpPr>
        <p:spPr>
          <a:xfrm>
            <a:off x="463750" y="457200"/>
            <a:ext cx="8223050" cy="466437"/>
          </a:xfrm>
          <a:prstGeom prst="rect">
            <a:avLst/>
          </a:prstGeom>
        </p:spPr>
        <p:txBody>
          <a:bodyPr/>
          <a:lstStyle>
            <a:lvl1pPr algn="l" defTabSz="914400" rtl="0" eaLnBrk="1" latinLnBrk="0" hangingPunct="1">
              <a:lnSpc>
                <a:spcPct val="90000"/>
              </a:lnSpc>
              <a:spcBef>
                <a:spcPct val="0"/>
              </a:spcBef>
              <a:buNone/>
              <a:defRPr sz="3200" b="1" kern="1200">
                <a:solidFill>
                  <a:schemeClr val="accent3"/>
                </a:solidFill>
                <a:latin typeface="+mj-lt"/>
                <a:ea typeface="+mj-ea"/>
                <a:cs typeface="+mj-cs"/>
              </a:defRPr>
            </a:lvl1pPr>
          </a:lstStyle>
          <a:p>
            <a:r>
              <a:rPr lang="en-US" dirty="0">
                <a:solidFill>
                  <a:srgbClr val="0D3F5E"/>
                </a:solidFill>
              </a:rPr>
              <a:t>Accident </a:t>
            </a:r>
            <a:r>
              <a:rPr lang="en-US" dirty="0">
                <a:solidFill>
                  <a:srgbClr val="00B050"/>
                </a:solidFill>
              </a:rPr>
              <a:t>Insurance</a:t>
            </a:r>
          </a:p>
        </p:txBody>
      </p:sp>
      <p:sp>
        <p:nvSpPr>
          <p:cNvPr id="36" name="Text Placeholder 7">
            <a:extLst>
              <a:ext uri="{FF2B5EF4-FFF2-40B4-BE49-F238E27FC236}">
                <a16:creationId xmlns:a16="http://schemas.microsoft.com/office/drawing/2014/main" id="{BEDF0752-C3DA-47D3-9887-20534384CB7B}"/>
              </a:ext>
            </a:extLst>
          </p:cNvPr>
          <p:cNvSpPr txBox="1">
            <a:spLocks/>
          </p:cNvSpPr>
          <p:nvPr/>
        </p:nvSpPr>
        <p:spPr>
          <a:xfrm>
            <a:off x="578213" y="916225"/>
            <a:ext cx="6014611" cy="294899"/>
          </a:xfrm>
          <a:prstGeom prst="rect">
            <a:avLst/>
          </a:prstGeom>
        </p:spPr>
        <p:txBody>
          <a:bodyPr vert="horz" lIns="0" tIns="0" rIns="0" bIns="0" rtlCol="0">
            <a:noAutofit/>
          </a:bodyPr>
          <a:lstStyle>
            <a:lvl1pPr indent="0">
              <a:lnSpc>
                <a:spcPct val="100000"/>
              </a:lnSpc>
              <a:spcBef>
                <a:spcPts val="1200"/>
              </a:spcBef>
              <a:spcAft>
                <a:spcPts val="0"/>
              </a:spcAft>
              <a:buFont typeface="Arial" panose="020B0604020202020204" pitchFamily="34" charset="0"/>
              <a:buNone/>
              <a:defRPr sz="2000" b="0">
                <a:solidFill>
                  <a:schemeClr val="accent1"/>
                </a:solidFill>
              </a:defRPr>
            </a:lvl1pPr>
            <a:lvl2pPr marL="0" indent="0">
              <a:lnSpc>
                <a:spcPct val="100000"/>
              </a:lnSpc>
              <a:spcBef>
                <a:spcPts val="0"/>
              </a:spcBef>
              <a:spcAft>
                <a:spcPts val="1000"/>
              </a:spcAft>
              <a:buFont typeface="Arial" panose="020B0604020202020204" pitchFamily="34" charset="0"/>
              <a:buNone/>
            </a:lvl2pPr>
            <a:lvl3pPr marL="228600" indent="-228600">
              <a:lnSpc>
                <a:spcPct val="100000"/>
              </a:lnSpc>
              <a:spcBef>
                <a:spcPts val="0"/>
              </a:spcBef>
              <a:spcAft>
                <a:spcPts val="1000"/>
              </a:spcAft>
              <a:buFont typeface="Arial" panose="020B0604020202020204" pitchFamily="34" charset="0"/>
              <a:buChar char="•"/>
            </a:lvl3pPr>
            <a:lvl4pPr marL="457200" indent="-228600">
              <a:lnSpc>
                <a:spcPct val="100000"/>
              </a:lnSpc>
              <a:spcBef>
                <a:spcPts val="0"/>
              </a:spcBef>
              <a:spcAft>
                <a:spcPts val="1000"/>
              </a:spcAft>
              <a:buFont typeface="Arial" panose="020B0604020202020204" pitchFamily="34" charset="0"/>
              <a:buChar char="‒"/>
              <a:defRPr sz="1600"/>
            </a:lvl4pPr>
            <a:lvl5pPr marL="0" indent="0">
              <a:lnSpc>
                <a:spcPct val="100000"/>
              </a:lnSpc>
              <a:spcBef>
                <a:spcPts val="0"/>
              </a:spcBef>
              <a:spcAft>
                <a:spcPts val="1000"/>
              </a:spcAft>
              <a:buFont typeface="Arial" panose="020B0604020202020204" pitchFamily="34" charset="0"/>
              <a:buNone/>
              <a:defRPr>
                <a:latin typeface="Lyon Display Regular" panose="02000603080000020004" pitchFamily="50"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Accidents Happen. Guardian can help.</a:t>
            </a:r>
          </a:p>
        </p:txBody>
      </p:sp>
      <p:sp>
        <p:nvSpPr>
          <p:cNvPr id="11" name="Rectangle 10">
            <a:extLst>
              <a:ext uri="{FF2B5EF4-FFF2-40B4-BE49-F238E27FC236}">
                <a16:creationId xmlns:a16="http://schemas.microsoft.com/office/drawing/2014/main" id="{803207A5-0CEA-44CD-8CFF-3BE016287E9B}"/>
              </a:ext>
            </a:extLst>
          </p:cNvPr>
          <p:cNvSpPr/>
          <p:nvPr/>
        </p:nvSpPr>
        <p:spPr>
          <a:xfrm>
            <a:off x="537068" y="1213009"/>
            <a:ext cx="6169930" cy="3113673"/>
          </a:xfrm>
          <a:prstGeom prst="rect">
            <a:avLst/>
          </a:prstGeom>
        </p:spPr>
        <p:txBody>
          <a:bodyPr wrap="square">
            <a:spAutoFit/>
          </a:bodyPr>
          <a:lstStyle/>
          <a:p>
            <a:r>
              <a:rPr lang="en-US" sz="1400" b="1" dirty="0">
                <a:solidFill>
                  <a:srgbClr val="00B050"/>
                </a:solidFill>
                <a:latin typeface="+mj-lt"/>
              </a:rPr>
              <a:t>Bridging the gap between medical and non-medical expenses</a:t>
            </a:r>
          </a:p>
          <a:p>
            <a:r>
              <a:rPr lang="en-US" sz="1400" b="1" dirty="0">
                <a:latin typeface="+mj-lt"/>
              </a:rPr>
              <a:t>Guardian Accident Insurance helps offset the costs associated with both minor and major off-the-job accidents in three important ways:</a:t>
            </a:r>
          </a:p>
          <a:p>
            <a:endParaRPr lang="en-US" sz="1400" b="1" dirty="0">
              <a:latin typeface="+mj-lt"/>
            </a:endParaRPr>
          </a:p>
          <a:p>
            <a:pPr marL="457200" indent="-225425">
              <a:spcAft>
                <a:spcPts val="600"/>
              </a:spcAft>
              <a:buClr>
                <a:srgbClr val="0D3F5E"/>
              </a:buClr>
              <a:buFont typeface="Wingdings" panose="05000000000000000000" pitchFamily="2" charset="2"/>
              <a:buChar char="§"/>
            </a:pPr>
            <a:r>
              <a:rPr lang="en-US" sz="1400" dirty="0">
                <a:latin typeface="+mj-lt"/>
              </a:rPr>
              <a:t>For every covered accident, Guardian pays a cash benefit payment directly to you based on covered injuries, treatments and services, regardless of what is covered by your medical plan</a:t>
            </a:r>
          </a:p>
          <a:p>
            <a:pPr marL="457200" indent="-225425">
              <a:spcBef>
                <a:spcPts val="750"/>
              </a:spcBef>
              <a:spcAft>
                <a:spcPts val="600"/>
              </a:spcAft>
              <a:buClr>
                <a:srgbClr val="0D3F5E"/>
              </a:buClr>
              <a:buFont typeface="Wingdings" panose="05000000000000000000" pitchFamily="2" charset="2"/>
              <a:buChar char="§"/>
            </a:pPr>
            <a:r>
              <a:rPr lang="en-US" sz="1400" dirty="0">
                <a:latin typeface="+mj-lt"/>
              </a:rPr>
              <a:t>You decide how to use the benefits – you can use them to offset your medical plan deductibles and copays, or in any other way you choose.</a:t>
            </a:r>
          </a:p>
          <a:p>
            <a:pPr marL="457200" indent="-225425">
              <a:spcBef>
                <a:spcPts val="750"/>
              </a:spcBef>
              <a:spcAft>
                <a:spcPts val="600"/>
              </a:spcAft>
              <a:buClr>
                <a:srgbClr val="0D3F5E"/>
              </a:buClr>
              <a:buFont typeface="Wingdings" panose="05000000000000000000" pitchFamily="2" charset="2"/>
              <a:buChar char="§"/>
            </a:pPr>
            <a:r>
              <a:rPr lang="en-US" sz="1400" dirty="0">
                <a:latin typeface="+mj-lt"/>
              </a:rPr>
              <a:t>Affordable, convenient payroll deductions </a:t>
            </a:r>
          </a:p>
          <a:p>
            <a:pPr marL="457200" indent="-225425">
              <a:spcAft>
                <a:spcPts val="600"/>
              </a:spcAft>
              <a:buClr>
                <a:srgbClr val="0D3F5E"/>
              </a:buClr>
              <a:buFont typeface="Wingdings" panose="05000000000000000000" pitchFamily="2" charset="2"/>
              <a:buChar char="§"/>
            </a:pPr>
            <a:r>
              <a:rPr lang="en-US" sz="1400" dirty="0">
                <a:latin typeface="+mj-lt"/>
              </a:rPr>
              <a:t>Plus, Guardian Accident Insurance will increase covered benefits by 20% for a child who has an accident while playing organized sports*</a:t>
            </a:r>
          </a:p>
        </p:txBody>
      </p:sp>
      <p:sp>
        <p:nvSpPr>
          <p:cNvPr id="37" name="Rectangle 36">
            <a:extLst>
              <a:ext uri="{FF2B5EF4-FFF2-40B4-BE49-F238E27FC236}">
                <a16:creationId xmlns:a16="http://schemas.microsoft.com/office/drawing/2014/main" id="{560F9514-C0EE-4CFE-A594-A4DA77F058D6}"/>
              </a:ext>
            </a:extLst>
          </p:cNvPr>
          <p:cNvSpPr/>
          <p:nvPr/>
        </p:nvSpPr>
        <p:spPr>
          <a:xfrm>
            <a:off x="3491821" y="4400106"/>
            <a:ext cx="3099354" cy="1887696"/>
          </a:xfrm>
          <a:prstGeom prst="rect">
            <a:avLst/>
          </a:prstGeom>
        </p:spPr>
        <p:txBody>
          <a:bodyPr wrap="square">
            <a:spAutoFit/>
          </a:bodyPr>
          <a:lstStyle/>
          <a:p>
            <a:pPr>
              <a:lnSpc>
                <a:spcPts val="1350"/>
              </a:lnSpc>
              <a:tabLst>
                <a:tab pos="2459038" algn="l"/>
              </a:tabLst>
            </a:pPr>
            <a:r>
              <a:rPr lang="en-US" sz="1400" dirty="0">
                <a:solidFill>
                  <a:srgbClr val="74777A"/>
                </a:solidFill>
              </a:rPr>
              <a:t>Ambulance:  	$100</a:t>
            </a:r>
          </a:p>
          <a:p>
            <a:pPr>
              <a:lnSpc>
                <a:spcPts val="1350"/>
              </a:lnSpc>
              <a:tabLst>
                <a:tab pos="2459038" algn="l"/>
              </a:tabLst>
            </a:pPr>
            <a:r>
              <a:rPr lang="en-US" sz="1400" dirty="0">
                <a:solidFill>
                  <a:srgbClr val="74777A"/>
                </a:solidFill>
              </a:rPr>
              <a:t>Hospital Admission: 	$750</a:t>
            </a:r>
          </a:p>
          <a:p>
            <a:pPr>
              <a:lnSpc>
                <a:spcPts val="1350"/>
              </a:lnSpc>
              <a:tabLst>
                <a:tab pos="2459038" algn="l"/>
              </a:tabLst>
            </a:pPr>
            <a:r>
              <a:rPr lang="en-US" sz="1400" dirty="0">
                <a:solidFill>
                  <a:srgbClr val="74777A"/>
                </a:solidFill>
              </a:rPr>
              <a:t>ER Visit: 	$150</a:t>
            </a:r>
          </a:p>
          <a:p>
            <a:pPr>
              <a:lnSpc>
                <a:spcPts val="1350"/>
              </a:lnSpc>
              <a:tabLst>
                <a:tab pos="2459038" algn="l"/>
              </a:tabLst>
            </a:pPr>
            <a:r>
              <a:rPr lang="en-US" sz="1400" dirty="0">
                <a:solidFill>
                  <a:srgbClr val="74777A"/>
                </a:solidFill>
              </a:rPr>
              <a:t>Confined for 2-Day Stay: 	$350</a:t>
            </a:r>
          </a:p>
          <a:p>
            <a:pPr>
              <a:lnSpc>
                <a:spcPts val="1350"/>
              </a:lnSpc>
              <a:tabLst>
                <a:tab pos="2459038" algn="l"/>
              </a:tabLst>
            </a:pPr>
            <a:r>
              <a:rPr lang="en-US" sz="1400" dirty="0">
                <a:solidFill>
                  <a:srgbClr val="74777A"/>
                </a:solidFill>
              </a:rPr>
              <a:t>MRI: 	$100</a:t>
            </a:r>
          </a:p>
          <a:p>
            <a:pPr>
              <a:lnSpc>
                <a:spcPts val="1350"/>
              </a:lnSpc>
              <a:tabLst>
                <a:tab pos="2459038" algn="l"/>
              </a:tabLst>
            </a:pPr>
            <a:r>
              <a:rPr lang="en-US" sz="1400" dirty="0">
                <a:solidFill>
                  <a:srgbClr val="74777A"/>
                </a:solidFill>
              </a:rPr>
              <a:t>X-Ray: 	$20</a:t>
            </a:r>
          </a:p>
          <a:p>
            <a:pPr>
              <a:lnSpc>
                <a:spcPts val="1350"/>
              </a:lnSpc>
              <a:tabLst>
                <a:tab pos="2459038" algn="l"/>
              </a:tabLst>
            </a:pPr>
            <a:r>
              <a:rPr lang="en-US" sz="1400" dirty="0">
                <a:solidFill>
                  <a:srgbClr val="74777A"/>
                </a:solidFill>
              </a:rPr>
              <a:t>Knee Cartilage Tear:	$500</a:t>
            </a:r>
          </a:p>
          <a:p>
            <a:pPr>
              <a:lnSpc>
                <a:spcPts val="1350"/>
              </a:lnSpc>
              <a:tabLst>
                <a:tab pos="2459038" algn="l"/>
              </a:tabLst>
            </a:pPr>
            <a:r>
              <a:rPr lang="en-US" sz="1400" dirty="0">
                <a:solidFill>
                  <a:srgbClr val="74777A"/>
                </a:solidFill>
              </a:rPr>
              <a:t>Knee Brace:	$100</a:t>
            </a:r>
          </a:p>
          <a:p>
            <a:pPr>
              <a:lnSpc>
                <a:spcPts val="1350"/>
              </a:lnSpc>
              <a:tabLst>
                <a:tab pos="2459038" algn="l"/>
              </a:tabLst>
            </a:pPr>
            <a:r>
              <a:rPr lang="en-US" sz="1400" dirty="0">
                <a:solidFill>
                  <a:srgbClr val="74777A"/>
                </a:solidFill>
              </a:rPr>
              <a:t>6 Follow Up Dr. Visits	$150</a:t>
            </a:r>
          </a:p>
          <a:p>
            <a:pPr indent="55563">
              <a:lnSpc>
                <a:spcPts val="1350"/>
              </a:lnSpc>
              <a:tabLst>
                <a:tab pos="2341563" algn="l"/>
              </a:tabLst>
            </a:pPr>
            <a:r>
              <a:rPr lang="en-US" sz="1400" b="1" dirty="0">
                <a:solidFill>
                  <a:srgbClr val="74777A"/>
                </a:solidFill>
              </a:rPr>
              <a:t>TOTAL CASH BENEFITS	$2,220</a:t>
            </a:r>
            <a:endParaRPr lang="en-US" sz="1400" b="1" dirty="0"/>
          </a:p>
        </p:txBody>
      </p:sp>
      <p:sp>
        <p:nvSpPr>
          <p:cNvPr id="38" name="Rectangle 37">
            <a:extLst>
              <a:ext uri="{FF2B5EF4-FFF2-40B4-BE49-F238E27FC236}">
                <a16:creationId xmlns:a16="http://schemas.microsoft.com/office/drawing/2014/main" id="{F84FB0BD-1D57-4490-9E31-619E1B9BC4FD}"/>
              </a:ext>
            </a:extLst>
          </p:cNvPr>
          <p:cNvSpPr/>
          <p:nvPr/>
        </p:nvSpPr>
        <p:spPr>
          <a:xfrm>
            <a:off x="578213" y="4326682"/>
            <a:ext cx="6014611" cy="1970097"/>
          </a:xfrm>
          <a:prstGeom prst="rect">
            <a:avLst/>
          </a:prstGeom>
          <a:noFill/>
          <a:ln w="38100">
            <a:solidFill>
              <a:srgbClr val="008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cxnSp>
        <p:nvCxnSpPr>
          <p:cNvPr id="40" name="Straight Connector 39">
            <a:extLst>
              <a:ext uri="{FF2B5EF4-FFF2-40B4-BE49-F238E27FC236}">
                <a16:creationId xmlns:a16="http://schemas.microsoft.com/office/drawing/2014/main" id="{281E210F-2193-4BB0-9805-76AF23CFA956}"/>
              </a:ext>
            </a:extLst>
          </p:cNvPr>
          <p:cNvCxnSpPr>
            <a:cxnSpLocks/>
          </p:cNvCxnSpPr>
          <p:nvPr/>
        </p:nvCxnSpPr>
        <p:spPr>
          <a:xfrm>
            <a:off x="3490171" y="4445826"/>
            <a:ext cx="0" cy="1744662"/>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0095928"/>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578213" y="4083397"/>
            <a:ext cx="6234518" cy="2010807"/>
          </a:xfrm>
          <a:prstGeom prst="rect">
            <a:avLst/>
          </a:prstGeom>
          <a:noFill/>
        </p:spPr>
        <p:txBody>
          <a:bodyPr wrap="square" rtlCol="0">
            <a:spAutoFit/>
          </a:bodyPr>
          <a:lstStyle/>
          <a:p>
            <a:pPr>
              <a:spcBef>
                <a:spcPts val="750"/>
              </a:spcBef>
              <a:buClr>
                <a:srgbClr val="00446A"/>
              </a:buClr>
            </a:pPr>
            <a:r>
              <a:rPr lang="en-US" sz="1400" b="1" dirty="0">
                <a:solidFill>
                  <a:srgbClr val="00B050"/>
                </a:solidFill>
                <a:ea typeface="Arial Unicode MS" panose="020B0604020202020204" pitchFamily="34" charset="-128"/>
                <a:cs typeface="Arial" panose="020B0604020202020204" pitchFamily="34" charset="0"/>
              </a:rPr>
              <a:t>Worry less about how to pay your illness-related expenses and concentrate more on your recovery.</a:t>
            </a:r>
          </a:p>
          <a:p>
            <a:pPr marL="285750" indent="-285750">
              <a:spcBef>
                <a:spcPts val="750"/>
              </a:spcBef>
              <a:buClr>
                <a:srgbClr val="00446A"/>
              </a:buClr>
              <a:buFont typeface="Wingdings" panose="05000000000000000000" pitchFamily="2" charset="2"/>
              <a:buChar char="§"/>
            </a:pPr>
            <a:r>
              <a:rPr lang="en-US" sz="1400" dirty="0">
                <a:solidFill>
                  <a:srgbClr val="74777A"/>
                </a:solidFill>
                <a:ea typeface="Arial Unicode MS" panose="020B0604020202020204" pitchFamily="34" charset="-128"/>
                <a:cs typeface="Arial" panose="020B0604020202020204" pitchFamily="34" charset="0"/>
              </a:rPr>
              <a:t>Cash benefits are paid directly to you based on each covered diagnosis, no matter what type of medical insurance plan you have</a:t>
            </a:r>
          </a:p>
          <a:p>
            <a:pPr marL="285750" indent="-285750">
              <a:spcBef>
                <a:spcPts val="750"/>
              </a:spcBef>
              <a:buClr>
                <a:srgbClr val="00446A"/>
              </a:buClr>
              <a:buFont typeface="Wingdings" panose="05000000000000000000" pitchFamily="2" charset="2"/>
              <a:buChar char="§"/>
            </a:pPr>
            <a:r>
              <a:rPr lang="en-US" sz="1400" dirty="0">
                <a:solidFill>
                  <a:srgbClr val="74777A"/>
                </a:solidFill>
              </a:rPr>
              <a:t>You decide how to use the benefits </a:t>
            </a:r>
          </a:p>
          <a:p>
            <a:pPr marL="285750" indent="-285750">
              <a:spcBef>
                <a:spcPts val="750"/>
              </a:spcBef>
              <a:buClr>
                <a:srgbClr val="00446A"/>
              </a:buClr>
              <a:buFont typeface="Wingdings" panose="05000000000000000000" pitchFamily="2" charset="2"/>
              <a:buChar char="§"/>
            </a:pPr>
            <a:r>
              <a:rPr lang="en-US" sz="1400" dirty="0">
                <a:solidFill>
                  <a:srgbClr val="74777A"/>
                </a:solidFill>
              </a:rPr>
              <a:t>Affordable, convenient payroll deductions </a:t>
            </a:r>
          </a:p>
          <a:p>
            <a:pPr marL="285750" indent="-285750">
              <a:spcBef>
                <a:spcPts val="750"/>
              </a:spcBef>
              <a:buClr>
                <a:srgbClr val="00446A"/>
              </a:buClr>
              <a:buFont typeface="Wingdings" panose="05000000000000000000" pitchFamily="2" charset="2"/>
              <a:buChar char="§"/>
            </a:pPr>
            <a:r>
              <a:rPr lang="en-US" sz="1400" dirty="0">
                <a:solidFill>
                  <a:srgbClr val="74777A"/>
                </a:solidFill>
                <a:ea typeface="Arial Unicode MS" panose="020B0604020202020204" pitchFamily="34" charset="-128"/>
                <a:cs typeface="Arial" panose="020B0604020202020204" pitchFamily="34" charset="0"/>
              </a:rPr>
              <a:t>Take the coverage with you if you leave your current employer</a:t>
            </a:r>
          </a:p>
        </p:txBody>
      </p:sp>
      <p:sp>
        <p:nvSpPr>
          <p:cNvPr id="14" name="TextBox 13"/>
          <p:cNvSpPr txBox="1"/>
          <p:nvPr/>
        </p:nvSpPr>
        <p:spPr>
          <a:xfrm>
            <a:off x="6981275" y="1294594"/>
            <a:ext cx="2018724" cy="4844916"/>
          </a:xfrm>
          <a:prstGeom prst="rect">
            <a:avLst/>
          </a:prstGeom>
          <a:noFill/>
        </p:spPr>
        <p:txBody>
          <a:bodyPr wrap="square" rtlCol="0">
            <a:spAutoFit/>
          </a:bodyPr>
          <a:lstStyle/>
          <a:p>
            <a:pPr marR="9525">
              <a:spcBef>
                <a:spcPts val="450"/>
              </a:spcBef>
              <a:buClr>
                <a:srgbClr val="00446A"/>
              </a:buClr>
            </a:pPr>
            <a:r>
              <a:rPr lang="en-US" sz="1100" b="1" spc="-3" dirty="0">
                <a:solidFill>
                  <a:srgbClr val="00446A"/>
                </a:solidFill>
                <a:cs typeface="Arial" panose="020B0604020202020204" pitchFamily="34" charset="0"/>
              </a:rPr>
              <a:t>Illnesses can you cost thousands you of dollars — even with medical insurance.</a:t>
            </a:r>
          </a:p>
          <a:p>
            <a:pPr marL="171450" marR="9525" indent="-171450">
              <a:spcBef>
                <a:spcPts val="450"/>
              </a:spcBef>
              <a:buClr>
                <a:srgbClr val="0D3F5E"/>
              </a:buClr>
              <a:buFont typeface="Wingdings" panose="05000000000000000000" pitchFamily="2" charset="2"/>
              <a:buChar char="§"/>
            </a:pPr>
            <a:r>
              <a:rPr lang="en-US" sz="1000" dirty="0">
                <a:solidFill>
                  <a:schemeClr val="tx1">
                    <a:lumMod val="85000"/>
                    <a:lumOff val="15000"/>
                  </a:schemeClr>
                </a:solidFill>
                <a:cs typeface="Arial" panose="020B0604020202020204" pitchFamily="34" charset="0"/>
              </a:rPr>
              <a:t>Every minute of each day, an American becomes seriously ill</a:t>
            </a:r>
            <a:r>
              <a:rPr lang="en-US" sz="1000" baseline="30000" dirty="0">
                <a:solidFill>
                  <a:schemeClr val="tx1">
                    <a:lumMod val="85000"/>
                    <a:lumOff val="15000"/>
                  </a:schemeClr>
                </a:solidFill>
                <a:cs typeface="Arial" panose="020B0604020202020204" pitchFamily="34" charset="0"/>
              </a:rPr>
              <a:t>1</a:t>
            </a:r>
          </a:p>
          <a:p>
            <a:pPr marL="171450" marR="9525" indent="-171450">
              <a:spcBef>
                <a:spcPts val="450"/>
              </a:spcBef>
              <a:buClr>
                <a:srgbClr val="0D3F5E"/>
              </a:buClr>
              <a:buFont typeface="Wingdings" panose="05000000000000000000" pitchFamily="2" charset="2"/>
              <a:buChar char="§"/>
            </a:pPr>
            <a:r>
              <a:rPr lang="en-US" sz="1000" dirty="0"/>
              <a:t>More than 5.7 million patients are admitted annually to intensive care units (ICUs) in the United States</a:t>
            </a:r>
            <a:r>
              <a:rPr lang="en-US" sz="1000" baseline="30000" dirty="0"/>
              <a:t>2</a:t>
            </a:r>
          </a:p>
          <a:p>
            <a:pPr marR="9525">
              <a:buClr>
                <a:srgbClr val="C1CD19"/>
              </a:buClr>
            </a:pPr>
            <a:endParaRPr lang="en-US" sz="1100" b="1" spc="-3" dirty="0">
              <a:solidFill>
                <a:srgbClr val="00446A"/>
              </a:solidFill>
              <a:cs typeface="Arial" panose="020B0604020202020204" pitchFamily="34" charset="0"/>
            </a:endParaRPr>
          </a:p>
          <a:p>
            <a:pPr marR="9525">
              <a:buClr>
                <a:srgbClr val="C1CD19"/>
              </a:buClr>
            </a:pPr>
            <a:endParaRPr lang="en-US" sz="1100" b="1" spc="-3" dirty="0">
              <a:solidFill>
                <a:srgbClr val="00446A"/>
              </a:solidFill>
              <a:cs typeface="Arial" panose="020B0604020202020204" pitchFamily="34" charset="0"/>
            </a:endParaRPr>
          </a:p>
          <a:p>
            <a:pPr marR="9525">
              <a:buClr>
                <a:srgbClr val="C1CD19"/>
              </a:buClr>
            </a:pPr>
            <a:r>
              <a:rPr lang="en-US" sz="1100" b="1" spc="-3" dirty="0">
                <a:solidFill>
                  <a:srgbClr val="00446A"/>
                </a:solidFill>
                <a:cs typeface="Arial" panose="020B0604020202020204" pitchFamily="34" charset="0"/>
              </a:rPr>
              <a:t>Are you financially prepared to cover the out-of-pocket costs and other expenses?</a:t>
            </a:r>
            <a:endParaRPr lang="en-US" sz="1000" baseline="30000" dirty="0">
              <a:solidFill>
                <a:schemeClr val="tx1">
                  <a:lumMod val="85000"/>
                  <a:lumOff val="15000"/>
                </a:schemeClr>
              </a:solidFill>
              <a:cs typeface="Arial" panose="020B0604020202020204" pitchFamily="34" charset="0"/>
            </a:endParaRPr>
          </a:p>
          <a:p>
            <a:pPr marL="171450" marR="9525" indent="-171450">
              <a:spcBef>
                <a:spcPts val="450"/>
              </a:spcBef>
              <a:buClr>
                <a:srgbClr val="0D3F5E"/>
              </a:buClr>
              <a:buFont typeface="Wingdings" panose="05000000000000000000" pitchFamily="2" charset="2"/>
              <a:buChar char="§"/>
            </a:pPr>
            <a:r>
              <a:rPr lang="en-US" sz="1000" dirty="0">
                <a:solidFill>
                  <a:schemeClr val="tx1">
                    <a:lumMod val="85000"/>
                    <a:lumOff val="15000"/>
                  </a:schemeClr>
                </a:solidFill>
                <a:cs typeface="Arial" panose="020B0604020202020204" pitchFamily="34" charset="0"/>
              </a:rPr>
              <a:t>Average out-of-pocket expenses for illnesses can be up to </a:t>
            </a:r>
            <a:r>
              <a:rPr lang="en-US" sz="1000" b="1" dirty="0">
                <a:solidFill>
                  <a:srgbClr val="00446A"/>
                </a:solidFill>
                <a:cs typeface="Arial" panose="020B0604020202020204" pitchFamily="34" charset="0"/>
              </a:rPr>
              <a:t>$5,000 per year</a:t>
            </a:r>
            <a:r>
              <a:rPr lang="en-US" sz="1000" b="1" baseline="30000" dirty="0">
                <a:solidFill>
                  <a:srgbClr val="00446A"/>
                </a:solidFill>
                <a:cs typeface="Arial" panose="020B0604020202020204" pitchFamily="34" charset="0"/>
              </a:rPr>
              <a:t>3</a:t>
            </a:r>
          </a:p>
          <a:p>
            <a:pPr marL="171450" indent="-171450">
              <a:spcBef>
                <a:spcPts val="450"/>
              </a:spcBef>
              <a:buClr>
                <a:srgbClr val="0D3F5E"/>
              </a:buClr>
              <a:buFont typeface="Wingdings" panose="05000000000000000000" pitchFamily="2" charset="2"/>
              <a:buChar char="§"/>
            </a:pPr>
            <a:r>
              <a:rPr lang="en-US" sz="1000" b="1" dirty="0">
                <a:solidFill>
                  <a:srgbClr val="00446A"/>
                </a:solidFill>
              </a:rPr>
              <a:t>63% </a:t>
            </a:r>
            <a:r>
              <a:rPr lang="en-US" sz="1000" dirty="0">
                <a:solidFill>
                  <a:schemeClr val="tx1">
                    <a:lumMod val="75000"/>
                    <a:lumOff val="25000"/>
                  </a:schemeClr>
                </a:solidFill>
              </a:rPr>
              <a:t>of Americans </a:t>
            </a:r>
            <a:r>
              <a:rPr lang="en-US" sz="1000" b="1" dirty="0">
                <a:solidFill>
                  <a:srgbClr val="00446A"/>
                </a:solidFill>
              </a:rPr>
              <a:t>with</a:t>
            </a:r>
            <a:r>
              <a:rPr lang="en-US" sz="1000" dirty="0">
                <a:solidFill>
                  <a:schemeClr val="tx1">
                    <a:lumMod val="75000"/>
                    <a:lumOff val="25000"/>
                  </a:schemeClr>
                </a:solidFill>
              </a:rPr>
              <a:t> medical insurance lost all their savings to out-of-pocket medical costs</a:t>
            </a:r>
            <a:r>
              <a:rPr lang="en-US" sz="1000" baseline="30000" dirty="0">
                <a:solidFill>
                  <a:schemeClr val="tx1">
                    <a:lumMod val="75000"/>
                    <a:lumOff val="25000"/>
                  </a:schemeClr>
                </a:solidFill>
              </a:rPr>
              <a:t>4</a:t>
            </a:r>
          </a:p>
          <a:p>
            <a:pPr marL="171450" marR="9525" indent="-171450">
              <a:spcBef>
                <a:spcPts val="450"/>
              </a:spcBef>
              <a:buClr>
                <a:srgbClr val="0D3F5E"/>
              </a:buClr>
              <a:buFont typeface="Wingdings" panose="05000000000000000000" pitchFamily="2" charset="2"/>
              <a:buChar char="§"/>
            </a:pPr>
            <a:r>
              <a:rPr lang="en-US" sz="1000" dirty="0">
                <a:solidFill>
                  <a:schemeClr val="tx1">
                    <a:lumMod val="85000"/>
                    <a:lumOff val="15000"/>
                  </a:schemeClr>
                </a:solidFill>
                <a:cs typeface="Arial" panose="020B0604020202020204" pitchFamily="34" charset="0"/>
              </a:rPr>
              <a:t>The out-of-pocket costs to treat a serious illness is the </a:t>
            </a:r>
            <a:r>
              <a:rPr lang="en-US" sz="1000" b="1" dirty="0">
                <a:solidFill>
                  <a:srgbClr val="0D3F5E"/>
                </a:solidFill>
                <a:cs typeface="Arial" panose="020B0604020202020204" pitchFamily="34" charset="0"/>
              </a:rPr>
              <a:t>primary cause of personal bankruptcies </a:t>
            </a:r>
            <a:r>
              <a:rPr lang="en-US" sz="1000" dirty="0">
                <a:solidFill>
                  <a:schemeClr val="tx1">
                    <a:lumMod val="85000"/>
                    <a:lumOff val="15000"/>
                  </a:schemeClr>
                </a:solidFill>
                <a:cs typeface="Arial" panose="020B0604020202020204" pitchFamily="34" charset="0"/>
              </a:rPr>
              <a:t>for Americans — even with medical insurance!</a:t>
            </a:r>
            <a:r>
              <a:rPr lang="en-US" sz="1000" baseline="30000" dirty="0">
                <a:solidFill>
                  <a:schemeClr val="tx1">
                    <a:lumMod val="85000"/>
                    <a:lumOff val="15000"/>
                  </a:schemeClr>
                </a:solidFill>
                <a:cs typeface="Arial" panose="020B0604020202020204" pitchFamily="34" charset="0"/>
              </a:rPr>
              <a:t>5</a:t>
            </a:r>
          </a:p>
        </p:txBody>
      </p:sp>
      <p:graphicFrame>
        <p:nvGraphicFramePr>
          <p:cNvPr id="24" name="Table 23"/>
          <p:cNvGraphicFramePr>
            <a:graphicFrameLocks noGrp="1"/>
          </p:cNvGraphicFramePr>
          <p:nvPr/>
        </p:nvGraphicFramePr>
        <p:xfrm>
          <a:off x="578213" y="1300895"/>
          <a:ext cx="6204327" cy="2468880"/>
        </p:xfrm>
        <a:graphic>
          <a:graphicData uri="http://schemas.openxmlformats.org/drawingml/2006/table">
            <a:tbl>
              <a:tblPr firstRow="1" bandRow="1">
                <a:tableStyleId>{72833802-FEF1-4C79-8D5D-14CF1EAF98D9}</a:tableStyleId>
              </a:tblPr>
              <a:tblGrid>
                <a:gridCol w="2528971">
                  <a:extLst>
                    <a:ext uri="{9D8B030D-6E8A-4147-A177-3AD203B41FA5}">
                      <a16:colId xmlns:a16="http://schemas.microsoft.com/office/drawing/2014/main" val="20000"/>
                    </a:ext>
                  </a:extLst>
                </a:gridCol>
                <a:gridCol w="3675356">
                  <a:extLst>
                    <a:ext uri="{9D8B030D-6E8A-4147-A177-3AD203B41FA5}">
                      <a16:colId xmlns:a16="http://schemas.microsoft.com/office/drawing/2014/main" val="20001"/>
                    </a:ext>
                  </a:extLst>
                </a:gridCol>
              </a:tblGrid>
              <a:tr h="251460">
                <a:tc gridSpan="2">
                  <a:txBody>
                    <a:bodyPr/>
                    <a:lstStyle/>
                    <a:p>
                      <a:pPr algn="ctr"/>
                      <a:r>
                        <a:rPr lang="en-US" sz="1800" dirty="0"/>
                        <a:t>Benefit Plan Overview</a:t>
                      </a:r>
                    </a:p>
                  </a:txBody>
                  <a:tcPr marL="68580" marR="68580" marT="34290" marB="34290" anchor="ctr"/>
                </a:tc>
                <a:tc hMerge="1">
                  <a:txBody>
                    <a:bodyPr/>
                    <a:lstStyle/>
                    <a:p>
                      <a:pPr algn="ctr"/>
                      <a:endParaRPr lang="en-US" sz="1400" dirty="0"/>
                    </a:p>
                  </a:txBody>
                  <a:tcPr marL="68580" marR="68580" marT="34290" marB="34290" anchor="ctr"/>
                </a:tc>
                <a:extLst>
                  <a:ext uri="{0D108BD9-81ED-4DB2-BD59-A6C34878D82A}">
                    <a16:rowId xmlns:a16="http://schemas.microsoft.com/office/drawing/2014/main" val="10000"/>
                  </a:ext>
                </a:extLst>
              </a:tr>
              <a:tr h="205740">
                <a:tc>
                  <a:txBody>
                    <a:bodyPr/>
                    <a:lstStyle/>
                    <a:p>
                      <a:r>
                        <a:rPr lang="en-US" sz="1200" kern="1200" baseline="0" dirty="0">
                          <a:solidFill>
                            <a:srgbClr val="0D3F5E"/>
                          </a:solidFill>
                          <a:latin typeface="+mn-lt"/>
                          <a:ea typeface="+mn-ea"/>
                          <a:cs typeface="+mn-cs"/>
                        </a:rPr>
                        <a:t>Employee Benefit</a:t>
                      </a:r>
                    </a:p>
                  </a:txBody>
                  <a:tcPr marL="68580" marR="68580" marT="34290" marB="34290" anchor="ctr"/>
                </a:tc>
                <a:tc>
                  <a:txBody>
                    <a:bodyPr/>
                    <a:lstStyle/>
                    <a:p>
                      <a:pPr algn="ctr"/>
                      <a:r>
                        <a:rPr lang="en-US" sz="1200" kern="1200" baseline="0" dirty="0">
                          <a:solidFill>
                            <a:srgbClr val="0D3F5E"/>
                          </a:solidFill>
                          <a:latin typeface="+mn-lt"/>
                          <a:ea typeface="+mn-ea"/>
                          <a:cs typeface="+mn-cs"/>
                        </a:rPr>
                        <a:t>Choose From 2 Options:  $5,000 or $10,000</a:t>
                      </a:r>
                    </a:p>
                  </a:txBody>
                  <a:tcPr marL="68580" marR="68580" marT="34290" marB="34290" anchor="ctr"/>
                </a:tc>
                <a:extLst>
                  <a:ext uri="{0D108BD9-81ED-4DB2-BD59-A6C34878D82A}">
                    <a16:rowId xmlns:a16="http://schemas.microsoft.com/office/drawing/2014/main" val="10001"/>
                  </a:ext>
                </a:extLst>
              </a:tr>
              <a:tr h="205740">
                <a:tc>
                  <a:txBody>
                    <a:bodyPr/>
                    <a:lstStyle/>
                    <a:p>
                      <a:r>
                        <a:rPr lang="en-US" sz="1200" kern="1200" baseline="0" dirty="0">
                          <a:solidFill>
                            <a:srgbClr val="0D3F5E"/>
                          </a:solidFill>
                          <a:latin typeface="+mn-lt"/>
                          <a:ea typeface="+mn-ea"/>
                          <a:cs typeface="+mn-cs"/>
                        </a:rPr>
                        <a:t>Spouse Benefit</a:t>
                      </a:r>
                    </a:p>
                  </a:txBody>
                  <a:tcPr marL="68580" marR="68580"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kern="1200" baseline="0" dirty="0">
                          <a:solidFill>
                            <a:srgbClr val="0D3F5E"/>
                          </a:solidFill>
                          <a:latin typeface="+mn-lt"/>
                          <a:ea typeface="+mn-ea"/>
                          <a:cs typeface="+mn-cs"/>
                        </a:rPr>
                        <a:t>50% of Employee Benefit, up to $5,000</a:t>
                      </a:r>
                    </a:p>
                  </a:txBody>
                  <a:tcPr marL="68580" marR="68580" marT="34290" marB="34290" anchor="ctr"/>
                </a:tc>
                <a:extLst>
                  <a:ext uri="{0D108BD9-81ED-4DB2-BD59-A6C34878D82A}">
                    <a16:rowId xmlns:a16="http://schemas.microsoft.com/office/drawing/2014/main" val="10002"/>
                  </a:ext>
                </a:extLst>
              </a:tr>
              <a:tr h="205740">
                <a:tc>
                  <a:txBody>
                    <a:bodyPr/>
                    <a:lstStyle/>
                    <a:p>
                      <a:r>
                        <a:rPr lang="en-US" sz="1200" kern="1200" baseline="0" dirty="0">
                          <a:solidFill>
                            <a:srgbClr val="0D3F5E"/>
                          </a:solidFill>
                          <a:latin typeface="+mn-lt"/>
                          <a:ea typeface="+mn-ea"/>
                          <a:cs typeface="+mn-cs"/>
                        </a:rPr>
                        <a:t>Child(</a:t>
                      </a:r>
                      <a:r>
                        <a:rPr lang="en-US" sz="1200" kern="1200" baseline="0" dirty="0" err="1">
                          <a:solidFill>
                            <a:srgbClr val="0D3F5E"/>
                          </a:solidFill>
                          <a:latin typeface="+mn-lt"/>
                          <a:ea typeface="+mn-ea"/>
                          <a:cs typeface="+mn-cs"/>
                        </a:rPr>
                        <a:t>ren</a:t>
                      </a:r>
                      <a:r>
                        <a:rPr lang="en-US" sz="1200" kern="1200" baseline="0" dirty="0">
                          <a:solidFill>
                            <a:srgbClr val="0D3F5E"/>
                          </a:solidFill>
                          <a:latin typeface="+mn-lt"/>
                          <a:ea typeface="+mn-ea"/>
                          <a:cs typeface="+mn-cs"/>
                        </a:rPr>
                        <a:t>) Benefit, up to age 26</a:t>
                      </a:r>
                    </a:p>
                  </a:txBody>
                  <a:tcPr marL="68580" marR="68580"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kern="1200" baseline="0" dirty="0">
                          <a:solidFill>
                            <a:srgbClr val="0D3F5E"/>
                          </a:solidFill>
                          <a:latin typeface="+mn-lt"/>
                          <a:ea typeface="+mn-ea"/>
                          <a:cs typeface="+mn-cs"/>
                        </a:rPr>
                        <a:t>25% of Employee Benefit, up to $2,500</a:t>
                      </a:r>
                    </a:p>
                  </a:txBody>
                  <a:tcPr marL="68580" marR="68580" marT="34290" marB="34290" anchor="ctr"/>
                </a:tc>
                <a:extLst>
                  <a:ext uri="{0D108BD9-81ED-4DB2-BD59-A6C34878D82A}">
                    <a16:rowId xmlns:a16="http://schemas.microsoft.com/office/drawing/2014/main" val="10003"/>
                  </a:ext>
                </a:extLst>
              </a:tr>
              <a:tr h="205740">
                <a:tc>
                  <a:txBody>
                    <a:bodyPr/>
                    <a:lstStyle/>
                    <a:p>
                      <a:r>
                        <a:rPr lang="en-US" sz="1200" kern="1200" baseline="0" dirty="0">
                          <a:solidFill>
                            <a:srgbClr val="0D3F5E"/>
                          </a:solidFill>
                          <a:latin typeface="+mn-lt"/>
                          <a:ea typeface="+mn-ea"/>
                          <a:cs typeface="+mn-cs"/>
                        </a:rPr>
                        <a:t>Portability Privileges</a:t>
                      </a:r>
                    </a:p>
                  </a:txBody>
                  <a:tcPr marL="68580" marR="68580"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kern="1200" baseline="0" dirty="0">
                          <a:solidFill>
                            <a:srgbClr val="0D3F5E"/>
                          </a:solidFill>
                          <a:latin typeface="+mn-lt"/>
                          <a:ea typeface="+mn-ea"/>
                          <a:cs typeface="+mn-cs"/>
                        </a:rPr>
                        <a:t>Included</a:t>
                      </a:r>
                    </a:p>
                  </a:txBody>
                  <a:tcPr marL="68580" marR="68580" marT="34290" marB="34290" anchor="ctr"/>
                </a:tc>
                <a:extLst>
                  <a:ext uri="{0D108BD9-81ED-4DB2-BD59-A6C34878D82A}">
                    <a16:rowId xmlns:a16="http://schemas.microsoft.com/office/drawing/2014/main" val="10004"/>
                  </a:ext>
                </a:extLst>
              </a:tr>
              <a:tr h="3200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a:solidFill>
                            <a:srgbClr val="0D3F5E"/>
                          </a:solidFill>
                          <a:latin typeface="+mn-lt"/>
                          <a:ea typeface="+mn-ea"/>
                          <a:cs typeface="+mn-cs"/>
                        </a:rPr>
                        <a:t>Pre-Existing Condition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a:solidFill>
                            <a:srgbClr val="0D3F5E"/>
                          </a:solidFill>
                          <a:latin typeface="+mn-lt"/>
                          <a:ea typeface="+mn-ea"/>
                          <a:cs typeface="+mn-cs"/>
                        </a:rPr>
                        <a:t>Limitation</a:t>
                      </a:r>
                    </a:p>
                  </a:txBody>
                  <a:tcPr marL="68580" marR="68580"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kern="1200" baseline="0" dirty="0">
                          <a:solidFill>
                            <a:srgbClr val="0D3F5E"/>
                          </a:solidFill>
                          <a:latin typeface="+mn-lt"/>
                          <a:ea typeface="+mn-ea"/>
                          <a:cs typeface="+mn-cs"/>
                        </a:rPr>
                        <a:t>3 Month Look-back Period </a:t>
                      </a:r>
                    </a:p>
                    <a:p>
                      <a:pPr marL="0" marR="0" indent="0" algn="ctr" defTabSz="457200" rtl="0" eaLnBrk="1" fontAlgn="auto" latinLnBrk="0" hangingPunct="1">
                        <a:lnSpc>
                          <a:spcPct val="100000"/>
                        </a:lnSpc>
                        <a:spcBef>
                          <a:spcPts val="0"/>
                        </a:spcBef>
                        <a:spcAft>
                          <a:spcPts val="0"/>
                        </a:spcAft>
                        <a:buClrTx/>
                        <a:buSzTx/>
                        <a:buFontTx/>
                        <a:buNone/>
                        <a:tabLst/>
                        <a:defRPr/>
                      </a:pPr>
                      <a:r>
                        <a:rPr lang="en-US" sz="1200" kern="1200" baseline="0" dirty="0">
                          <a:solidFill>
                            <a:srgbClr val="0D3F5E"/>
                          </a:solidFill>
                          <a:latin typeface="+mn-lt"/>
                          <a:ea typeface="+mn-ea"/>
                          <a:cs typeface="+mn-cs"/>
                        </a:rPr>
                        <a:t>for 1st 12 Months on Plan</a:t>
                      </a:r>
                    </a:p>
                  </a:txBody>
                  <a:tcPr marL="68580" marR="68580" marT="34290" marB="34290" anchor="ctr"/>
                </a:tc>
                <a:extLst>
                  <a:ext uri="{0D108BD9-81ED-4DB2-BD59-A6C34878D82A}">
                    <a16:rowId xmlns:a16="http://schemas.microsoft.com/office/drawing/2014/main" val="10005"/>
                  </a:ext>
                </a:extLst>
              </a:tr>
              <a:tr h="3200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a:solidFill>
                            <a:srgbClr val="0D3F5E"/>
                          </a:solidFill>
                          <a:latin typeface="+mn-lt"/>
                          <a:ea typeface="+mn-ea"/>
                          <a:cs typeface="+mn-cs"/>
                        </a:rPr>
                        <a:t>Evidence of Insurability (EOI)</a:t>
                      </a:r>
                    </a:p>
                  </a:txBody>
                  <a:tcPr marL="68580" marR="68580"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i="1" kern="1200" baseline="0" dirty="0">
                          <a:solidFill>
                            <a:srgbClr val="0D3F5E"/>
                          </a:solidFill>
                          <a:latin typeface="+mn-lt"/>
                          <a:ea typeface="+mn-ea"/>
                          <a:cs typeface="+mn-cs"/>
                        </a:rPr>
                        <a:t>New This Year:  All Amounts Guarantee Issue During Annual Enrollment</a:t>
                      </a:r>
                    </a:p>
                  </a:txBody>
                  <a:tcPr marL="68580" marR="68580" marT="34290" marB="34290" anchor="ctr"/>
                </a:tc>
                <a:extLst>
                  <a:ext uri="{0D108BD9-81ED-4DB2-BD59-A6C34878D82A}">
                    <a16:rowId xmlns:a16="http://schemas.microsoft.com/office/drawing/2014/main" val="10006"/>
                  </a:ext>
                </a:extLst>
              </a:tr>
              <a:tr h="19431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a:solidFill>
                            <a:srgbClr val="0D3F5E"/>
                          </a:solidFill>
                          <a:latin typeface="+mn-lt"/>
                          <a:ea typeface="+mn-ea"/>
                          <a:cs typeface="+mn-cs"/>
                        </a:rPr>
                        <a:t>Wellness Benefit - $50 Per Year</a:t>
                      </a:r>
                    </a:p>
                  </a:txBody>
                  <a:tcPr marL="68580" marR="68580"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kern="1200" baseline="0" dirty="0">
                          <a:solidFill>
                            <a:srgbClr val="0D3F5E"/>
                          </a:solidFill>
                          <a:latin typeface="+mn-lt"/>
                          <a:ea typeface="+mn-ea"/>
                          <a:cs typeface="+mn-cs"/>
                        </a:rPr>
                        <a:t>Included for Employee, Spouse &amp; Child</a:t>
                      </a:r>
                    </a:p>
                  </a:txBody>
                  <a:tcPr marL="68580" marR="68580" marT="34290" marB="34290" anchor="ctr"/>
                </a:tc>
                <a:extLst>
                  <a:ext uri="{0D108BD9-81ED-4DB2-BD59-A6C34878D82A}">
                    <a16:rowId xmlns:a16="http://schemas.microsoft.com/office/drawing/2014/main" val="10007"/>
                  </a:ext>
                </a:extLst>
              </a:tr>
            </a:tbl>
          </a:graphicData>
        </a:graphic>
      </p:graphicFrame>
      <p:sp>
        <p:nvSpPr>
          <p:cNvPr id="25" name="Text Placeholder 3"/>
          <p:cNvSpPr txBox="1">
            <a:spLocks/>
          </p:cNvSpPr>
          <p:nvPr/>
        </p:nvSpPr>
        <p:spPr>
          <a:xfrm>
            <a:off x="1491449" y="6381691"/>
            <a:ext cx="7074338" cy="294899"/>
          </a:xfrm>
          <a:prstGeom prst="rect">
            <a:avLst/>
          </a:prstGeom>
        </p:spPr>
        <p:txBody>
          <a:bodyPr>
            <a:noAutofit/>
          </a:bodyPr>
          <a:lstStyle/>
          <a:p>
            <a:pPr marL="9525" indent="-9525" defTabSz="342900">
              <a:lnSpc>
                <a:spcPct val="95621"/>
              </a:lnSpc>
              <a:spcBef>
                <a:spcPts val="4"/>
              </a:spcBef>
              <a:defRPr/>
            </a:pPr>
            <a:r>
              <a:rPr lang="en-US" sz="600" spc="3" dirty="0">
                <a:solidFill>
                  <a:srgbClr val="A6A6A6"/>
                </a:solidFill>
                <a:cs typeface="Arial Narrow"/>
              </a:rPr>
              <a:t>1.    Google Consumer Survey for personal finance website GOBankingRates.com, 2015.    2.  Society of Critical Care Medicine. http://www.sccm.org/Communications/Pages/CriticalCareStats.aspx. </a:t>
            </a:r>
          </a:p>
          <a:p>
            <a:pPr marL="9525" indent="-9525" defTabSz="342900">
              <a:lnSpc>
                <a:spcPct val="95621"/>
              </a:lnSpc>
              <a:spcBef>
                <a:spcPts val="4"/>
              </a:spcBef>
              <a:defRPr/>
            </a:pPr>
            <a:r>
              <a:rPr lang="en-US" sz="600" spc="3" dirty="0">
                <a:solidFill>
                  <a:srgbClr val="A6A6A6"/>
                </a:solidFill>
                <a:cs typeface="Arial Narrow"/>
              </a:rPr>
              <a:t>3   . http://www.bankrate.com/finance/insurance/coping-with-out-of-pocket-health-care-cost-1.aspx.  4   . Kaiser Family Foundation and the Health Research &amp; Educational Trust, 2015. </a:t>
            </a:r>
          </a:p>
          <a:p>
            <a:pPr marL="9525" indent="-9525" defTabSz="342900">
              <a:lnSpc>
                <a:spcPct val="95621"/>
              </a:lnSpc>
              <a:spcBef>
                <a:spcPts val="4"/>
              </a:spcBef>
              <a:defRPr/>
            </a:pPr>
            <a:r>
              <a:rPr lang="en-US" sz="600" spc="3" dirty="0">
                <a:solidFill>
                  <a:srgbClr val="A6A6A6"/>
                </a:solidFill>
                <a:cs typeface="Arial Narrow"/>
              </a:rPr>
              <a:t>5   . </a:t>
            </a:r>
            <a:r>
              <a:rPr lang="en-US" sz="600" spc="3" dirty="0" err="1">
                <a:solidFill>
                  <a:srgbClr val="A6A6A6"/>
                </a:solidFill>
                <a:cs typeface="Arial Narrow"/>
              </a:rPr>
              <a:t>NerdWallet</a:t>
            </a:r>
            <a:r>
              <a:rPr lang="en-US" sz="600" spc="3" dirty="0">
                <a:solidFill>
                  <a:srgbClr val="A6A6A6"/>
                </a:solidFill>
                <a:cs typeface="Arial Narrow"/>
              </a:rPr>
              <a:t> Health, 2013 , https://www.nerdwallet.com/blog/health/medical-bankruptcy/.</a:t>
            </a:r>
            <a:endParaRPr lang="en-US" sz="600" dirty="0">
              <a:solidFill>
                <a:srgbClr val="A6A6A6"/>
              </a:solidFill>
              <a:cs typeface="Arial Narrow"/>
            </a:endParaRPr>
          </a:p>
        </p:txBody>
      </p:sp>
      <p:sp>
        <p:nvSpPr>
          <p:cNvPr id="22" name="Title 1">
            <a:extLst>
              <a:ext uri="{FF2B5EF4-FFF2-40B4-BE49-F238E27FC236}">
                <a16:creationId xmlns:a16="http://schemas.microsoft.com/office/drawing/2014/main" id="{A8EF2AF7-2FFE-4648-BBCD-77FED3B17799}"/>
              </a:ext>
            </a:extLst>
          </p:cNvPr>
          <p:cNvSpPr txBox="1">
            <a:spLocks/>
          </p:cNvSpPr>
          <p:nvPr/>
        </p:nvSpPr>
        <p:spPr>
          <a:xfrm>
            <a:off x="463750" y="457200"/>
            <a:ext cx="8223050" cy="466437"/>
          </a:xfrm>
          <a:prstGeom prst="rect">
            <a:avLst/>
          </a:prstGeom>
        </p:spPr>
        <p:txBody>
          <a:bodyPr/>
          <a:lstStyle>
            <a:lvl1pPr algn="l" defTabSz="914400" rtl="0" eaLnBrk="1" latinLnBrk="0" hangingPunct="1">
              <a:lnSpc>
                <a:spcPct val="90000"/>
              </a:lnSpc>
              <a:spcBef>
                <a:spcPct val="0"/>
              </a:spcBef>
              <a:buNone/>
              <a:defRPr sz="3200" b="1" kern="1200">
                <a:solidFill>
                  <a:schemeClr val="accent3"/>
                </a:solidFill>
                <a:latin typeface="+mj-lt"/>
                <a:ea typeface="+mj-ea"/>
                <a:cs typeface="+mj-cs"/>
              </a:defRPr>
            </a:lvl1pPr>
          </a:lstStyle>
          <a:p>
            <a:r>
              <a:rPr lang="en-US" dirty="0">
                <a:solidFill>
                  <a:schemeClr val="accent1">
                    <a:lumMod val="90000"/>
                    <a:lumOff val="10000"/>
                  </a:schemeClr>
                </a:solidFill>
              </a:rPr>
              <a:t>Critical Illness </a:t>
            </a:r>
            <a:r>
              <a:rPr lang="en-US" dirty="0">
                <a:solidFill>
                  <a:srgbClr val="00B050"/>
                </a:solidFill>
              </a:rPr>
              <a:t>Insurance</a:t>
            </a:r>
          </a:p>
        </p:txBody>
      </p:sp>
      <p:sp>
        <p:nvSpPr>
          <p:cNvPr id="26" name="Text Placeholder 7">
            <a:extLst>
              <a:ext uri="{FF2B5EF4-FFF2-40B4-BE49-F238E27FC236}">
                <a16:creationId xmlns:a16="http://schemas.microsoft.com/office/drawing/2014/main" id="{20C1FE08-6605-48CE-A6DB-4CAEDE112474}"/>
              </a:ext>
            </a:extLst>
          </p:cNvPr>
          <p:cNvSpPr txBox="1">
            <a:spLocks/>
          </p:cNvSpPr>
          <p:nvPr/>
        </p:nvSpPr>
        <p:spPr>
          <a:xfrm>
            <a:off x="578213" y="916225"/>
            <a:ext cx="8223050" cy="294899"/>
          </a:xfrm>
          <a:prstGeom prst="rect">
            <a:avLst/>
          </a:prstGeom>
        </p:spPr>
        <p:txBody>
          <a:bodyPr vert="horz" lIns="0" tIns="0" rIns="0" bIns="0" rtlCol="0">
            <a:noAutofit/>
          </a:bodyPr>
          <a:lstStyle>
            <a:lvl1pPr indent="0">
              <a:lnSpc>
                <a:spcPct val="100000"/>
              </a:lnSpc>
              <a:spcBef>
                <a:spcPts val="1200"/>
              </a:spcBef>
              <a:spcAft>
                <a:spcPts val="0"/>
              </a:spcAft>
              <a:buFont typeface="Arial" panose="020B0604020202020204" pitchFamily="34" charset="0"/>
              <a:buNone/>
              <a:defRPr sz="2000" b="0">
                <a:solidFill>
                  <a:schemeClr val="accent1"/>
                </a:solidFill>
              </a:defRPr>
            </a:lvl1pPr>
            <a:lvl2pPr marL="0" indent="0">
              <a:lnSpc>
                <a:spcPct val="100000"/>
              </a:lnSpc>
              <a:spcBef>
                <a:spcPts val="0"/>
              </a:spcBef>
              <a:spcAft>
                <a:spcPts val="1000"/>
              </a:spcAft>
              <a:buFont typeface="Arial" panose="020B0604020202020204" pitchFamily="34" charset="0"/>
              <a:buNone/>
            </a:lvl2pPr>
            <a:lvl3pPr marL="228600" indent="-228600">
              <a:lnSpc>
                <a:spcPct val="100000"/>
              </a:lnSpc>
              <a:spcBef>
                <a:spcPts val="0"/>
              </a:spcBef>
              <a:spcAft>
                <a:spcPts val="1000"/>
              </a:spcAft>
              <a:buFont typeface="Arial" panose="020B0604020202020204" pitchFamily="34" charset="0"/>
              <a:buChar char="•"/>
            </a:lvl3pPr>
            <a:lvl4pPr marL="457200" indent="-228600">
              <a:lnSpc>
                <a:spcPct val="100000"/>
              </a:lnSpc>
              <a:spcBef>
                <a:spcPts val="0"/>
              </a:spcBef>
              <a:spcAft>
                <a:spcPts val="1000"/>
              </a:spcAft>
              <a:buFont typeface="Arial" panose="020B0604020202020204" pitchFamily="34" charset="0"/>
              <a:buChar char="‒"/>
              <a:defRPr sz="1600"/>
            </a:lvl4pPr>
            <a:lvl5pPr marL="0" indent="0">
              <a:lnSpc>
                <a:spcPct val="100000"/>
              </a:lnSpc>
              <a:spcBef>
                <a:spcPts val="0"/>
              </a:spcBef>
              <a:spcAft>
                <a:spcPts val="1000"/>
              </a:spcAft>
              <a:buFont typeface="Arial" panose="020B0604020202020204" pitchFamily="34" charset="0"/>
              <a:buNone/>
              <a:defRPr>
                <a:latin typeface="Lyon Display Regular" panose="02000603080000020004" pitchFamily="50"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Financial protection to help you focus on what matters</a:t>
            </a:r>
          </a:p>
        </p:txBody>
      </p:sp>
      <p:sp>
        <p:nvSpPr>
          <p:cNvPr id="2" name="Slide Number Placeholder 1">
            <a:extLst>
              <a:ext uri="{FF2B5EF4-FFF2-40B4-BE49-F238E27FC236}">
                <a16:creationId xmlns:a16="http://schemas.microsoft.com/office/drawing/2014/main" id="{6452DA23-41EA-37C5-F539-ED8BF69E284D}"/>
              </a:ext>
            </a:extLst>
          </p:cNvPr>
          <p:cNvSpPr txBox="1">
            <a:spLocks/>
          </p:cNvSpPr>
          <p:nvPr/>
        </p:nvSpPr>
        <p:spPr>
          <a:xfrm>
            <a:off x="8151222" y="6356350"/>
            <a:ext cx="69505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A76FDEA-A54C-41F2-AC09-000AE2075FC7}" type="slidenum">
              <a:rPr lang="en-US" smtClean="0"/>
              <a:pPr/>
              <a:t>14</a:t>
            </a:fld>
            <a:endParaRPr lang="en-US"/>
          </a:p>
        </p:txBody>
      </p:sp>
    </p:spTree>
    <p:extLst>
      <p:ext uri="{BB962C8B-B14F-4D97-AF65-F5344CB8AC3E}">
        <p14:creationId xmlns:p14="http://schemas.microsoft.com/office/powerpoint/2010/main" val="636057825"/>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054AEC4C-AC47-EA24-8279-3101E62F9604}"/>
              </a:ext>
            </a:extLst>
          </p:cNvPr>
          <p:cNvSpPr>
            <a:spLocks noGrp="1"/>
          </p:cNvSpPr>
          <p:nvPr>
            <p:ph type="title"/>
          </p:nvPr>
        </p:nvSpPr>
        <p:spPr>
          <a:xfrm>
            <a:off x="580464" y="182880"/>
            <a:ext cx="7983071" cy="822960"/>
          </a:xfrm>
        </p:spPr>
        <p:txBody>
          <a:bodyPr anchor="b">
            <a:normAutofit/>
          </a:bodyPr>
          <a:lstStyle/>
          <a:p>
            <a:pPr algn="ctr"/>
            <a:r>
              <a:rPr lang="en-US" sz="3000" b="1" dirty="0">
                <a:solidFill>
                  <a:srgbClr val="0070C0"/>
                </a:solidFill>
                <a:latin typeface="Perpetua" panose="02020502060401020303" pitchFamily="18" charset="0"/>
              </a:rPr>
              <a:t>WELLNESS CREDIT</a:t>
            </a:r>
          </a:p>
        </p:txBody>
      </p:sp>
      <p:pic>
        <p:nvPicPr>
          <p:cNvPr id="7" name="Picture 6">
            <a:extLst>
              <a:ext uri="{FF2B5EF4-FFF2-40B4-BE49-F238E27FC236}">
                <a16:creationId xmlns:a16="http://schemas.microsoft.com/office/drawing/2014/main" id="{C2DEE56A-BE30-3E9A-1BEC-05C5EEBEE56D}"/>
              </a:ext>
            </a:extLst>
          </p:cNvPr>
          <p:cNvPicPr>
            <a:picLocks noChangeAspect="1"/>
          </p:cNvPicPr>
          <p:nvPr/>
        </p:nvPicPr>
        <p:blipFill>
          <a:blip r:embed="rId3"/>
          <a:stretch>
            <a:fillRect/>
          </a:stretch>
        </p:blipFill>
        <p:spPr>
          <a:xfrm>
            <a:off x="548640" y="1737360"/>
            <a:ext cx="4153014" cy="3114419"/>
          </a:xfrm>
          <a:prstGeom prst="rect">
            <a:avLst/>
          </a:prstGeom>
          <a:noFill/>
        </p:spPr>
      </p:pic>
      <p:sp>
        <p:nvSpPr>
          <p:cNvPr id="14" name="Content Placeholder 2">
            <a:extLst>
              <a:ext uri="{FF2B5EF4-FFF2-40B4-BE49-F238E27FC236}">
                <a16:creationId xmlns:a16="http://schemas.microsoft.com/office/drawing/2014/main" id="{FCCE6EE6-2261-43CA-1163-5778AA1F3038}"/>
              </a:ext>
            </a:extLst>
          </p:cNvPr>
          <p:cNvSpPr>
            <a:spLocks noGrp="1"/>
          </p:cNvSpPr>
          <p:nvPr>
            <p:ph idx="13"/>
          </p:nvPr>
        </p:nvSpPr>
        <p:spPr>
          <a:xfrm>
            <a:off x="4754880" y="1737360"/>
            <a:ext cx="3840480" cy="3114419"/>
          </a:xfrm>
        </p:spPr>
        <p:txBody>
          <a:bodyPr>
            <a:normAutofit/>
          </a:bodyPr>
          <a:lstStyle/>
          <a:p>
            <a:pPr>
              <a:lnSpc>
                <a:spcPct val="90000"/>
              </a:lnSpc>
            </a:pPr>
            <a:r>
              <a:rPr lang="en-US" dirty="0"/>
              <a:t>Chest X-Ray</a:t>
            </a:r>
          </a:p>
          <a:p>
            <a:pPr>
              <a:lnSpc>
                <a:spcPct val="90000"/>
              </a:lnSpc>
              <a:buFont typeface="Arial" panose="020B0604020202020204" pitchFamily="34" charset="0"/>
              <a:buChar char="•"/>
            </a:pPr>
            <a:r>
              <a:rPr lang="en-US" dirty="0"/>
              <a:t>Cholesterol Test</a:t>
            </a:r>
          </a:p>
          <a:p>
            <a:pPr>
              <a:lnSpc>
                <a:spcPct val="90000"/>
              </a:lnSpc>
              <a:buFont typeface="Arial" panose="020B0604020202020204" pitchFamily="34" charset="0"/>
              <a:buChar char="•"/>
            </a:pPr>
            <a:r>
              <a:rPr lang="en-US" dirty="0"/>
              <a:t>Colonoscopy</a:t>
            </a:r>
          </a:p>
          <a:p>
            <a:pPr>
              <a:lnSpc>
                <a:spcPct val="90000"/>
              </a:lnSpc>
              <a:buFont typeface="Arial" panose="020B0604020202020204" pitchFamily="34" charset="0"/>
              <a:buChar char="•"/>
            </a:pPr>
            <a:r>
              <a:rPr lang="en-US" dirty="0"/>
              <a:t>Mammography</a:t>
            </a:r>
          </a:p>
          <a:p>
            <a:pPr>
              <a:lnSpc>
                <a:spcPct val="90000"/>
              </a:lnSpc>
              <a:buFont typeface="Arial" panose="020B0604020202020204" pitchFamily="34" charset="0"/>
              <a:buChar char="•"/>
            </a:pPr>
            <a:r>
              <a:rPr lang="en-US" dirty="0"/>
              <a:t>Pap Smear</a:t>
            </a:r>
          </a:p>
          <a:p>
            <a:pPr>
              <a:lnSpc>
                <a:spcPct val="90000"/>
              </a:lnSpc>
              <a:buFont typeface="Arial" panose="020B0604020202020204" pitchFamily="34" charset="0"/>
              <a:buChar char="•"/>
            </a:pPr>
            <a:r>
              <a:rPr lang="en-US" dirty="0"/>
              <a:t>PSA (blood test)</a:t>
            </a:r>
          </a:p>
          <a:p>
            <a:pPr>
              <a:lnSpc>
                <a:spcPct val="90000"/>
              </a:lnSpc>
              <a:buFont typeface="Arial" panose="020B0604020202020204" pitchFamily="34" charset="0"/>
              <a:buChar char="•"/>
            </a:pPr>
            <a:r>
              <a:rPr lang="en-US" dirty="0"/>
              <a:t>Stress Test</a:t>
            </a:r>
          </a:p>
          <a:p>
            <a:pPr>
              <a:lnSpc>
                <a:spcPct val="90000"/>
              </a:lnSpc>
              <a:buFont typeface="Arial" panose="020B0604020202020204" pitchFamily="34" charset="0"/>
              <a:buChar char="•"/>
            </a:pPr>
            <a:endParaRPr lang="en-US" dirty="0"/>
          </a:p>
          <a:p>
            <a:pPr>
              <a:lnSpc>
                <a:spcPct val="90000"/>
              </a:lnSpc>
              <a:buFont typeface="Arial" panose="020B0604020202020204" pitchFamily="34" charset="0"/>
              <a:buChar char="•"/>
            </a:pPr>
            <a:endParaRPr lang="en-US" dirty="0"/>
          </a:p>
        </p:txBody>
      </p:sp>
      <p:sp>
        <p:nvSpPr>
          <p:cNvPr id="2" name="TextBox 1">
            <a:extLst>
              <a:ext uri="{FF2B5EF4-FFF2-40B4-BE49-F238E27FC236}">
                <a16:creationId xmlns:a16="http://schemas.microsoft.com/office/drawing/2014/main" id="{67A9007E-9316-E88A-A97E-14EA46FE86CA}"/>
              </a:ext>
            </a:extLst>
          </p:cNvPr>
          <p:cNvSpPr txBox="1"/>
          <p:nvPr/>
        </p:nvSpPr>
        <p:spPr>
          <a:xfrm>
            <a:off x="709192" y="845668"/>
            <a:ext cx="7725616" cy="369332"/>
          </a:xfrm>
          <a:prstGeom prst="rect">
            <a:avLst/>
          </a:prstGeom>
          <a:noFill/>
        </p:spPr>
        <p:txBody>
          <a:bodyPr wrap="square" rtlCol="0">
            <a:spAutoFit/>
          </a:bodyPr>
          <a:lstStyle/>
          <a:p>
            <a:pPr algn="ctr"/>
            <a:r>
              <a:rPr lang="en-US" dirty="0">
                <a:solidFill>
                  <a:srgbClr val="0070C0"/>
                </a:solidFill>
              </a:rPr>
              <a:t>(For Critical Illness &amp; Accident Coverage)</a:t>
            </a:r>
          </a:p>
        </p:txBody>
      </p:sp>
    </p:spTree>
    <p:extLst>
      <p:ext uri="{BB962C8B-B14F-4D97-AF65-F5344CB8AC3E}">
        <p14:creationId xmlns:p14="http://schemas.microsoft.com/office/powerpoint/2010/main" val="1920728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42FB5EB-A038-E86F-0BE2-47471A46FA43}"/>
              </a:ext>
            </a:extLst>
          </p:cNvPr>
          <p:cNvSpPr>
            <a:spLocks noGrp="1"/>
          </p:cNvSpPr>
          <p:nvPr>
            <p:ph type="body" sz="quarter" idx="10"/>
          </p:nvPr>
        </p:nvSpPr>
        <p:spPr>
          <a:xfrm>
            <a:off x="272717" y="388047"/>
            <a:ext cx="7173112" cy="476250"/>
          </a:xfrm>
        </p:spPr>
        <p:txBody>
          <a:bodyPr/>
          <a:lstStyle/>
          <a:p>
            <a:r>
              <a:rPr lang="en-US" sz="2400" dirty="0">
                <a:solidFill>
                  <a:schemeClr val="accent1">
                    <a:lumMod val="90000"/>
                    <a:lumOff val="10000"/>
                  </a:schemeClr>
                </a:solidFill>
              </a:rPr>
              <a:t>Hospital Indemnity </a:t>
            </a:r>
            <a:r>
              <a:rPr lang="en-US" sz="2400" dirty="0">
                <a:solidFill>
                  <a:srgbClr val="00B050"/>
                </a:solidFill>
              </a:rPr>
              <a:t>Insurance</a:t>
            </a:r>
          </a:p>
        </p:txBody>
      </p:sp>
      <p:pic>
        <p:nvPicPr>
          <p:cNvPr id="5" name="Picture 4">
            <a:extLst>
              <a:ext uri="{FF2B5EF4-FFF2-40B4-BE49-F238E27FC236}">
                <a16:creationId xmlns:a16="http://schemas.microsoft.com/office/drawing/2014/main" id="{7409B0F9-071D-9BC2-1C62-6CE3F0C0291B}"/>
              </a:ext>
            </a:extLst>
          </p:cNvPr>
          <p:cNvPicPr>
            <a:picLocks noChangeAspect="1"/>
          </p:cNvPicPr>
          <p:nvPr/>
        </p:nvPicPr>
        <p:blipFill>
          <a:blip r:embed="rId2"/>
          <a:stretch>
            <a:fillRect/>
          </a:stretch>
        </p:blipFill>
        <p:spPr>
          <a:xfrm>
            <a:off x="5010912" y="0"/>
            <a:ext cx="4133088" cy="4739780"/>
          </a:xfrm>
          <a:prstGeom prst="rect">
            <a:avLst/>
          </a:prstGeom>
        </p:spPr>
      </p:pic>
      <p:pic>
        <p:nvPicPr>
          <p:cNvPr id="9" name="Picture 8">
            <a:extLst>
              <a:ext uri="{FF2B5EF4-FFF2-40B4-BE49-F238E27FC236}">
                <a16:creationId xmlns:a16="http://schemas.microsoft.com/office/drawing/2014/main" id="{D1D9CAC8-D78A-6254-5C8C-F2F9C302DD61}"/>
              </a:ext>
            </a:extLst>
          </p:cNvPr>
          <p:cNvPicPr>
            <a:picLocks noChangeAspect="1"/>
          </p:cNvPicPr>
          <p:nvPr/>
        </p:nvPicPr>
        <p:blipFill>
          <a:blip r:embed="rId3"/>
          <a:stretch>
            <a:fillRect/>
          </a:stretch>
        </p:blipFill>
        <p:spPr>
          <a:xfrm>
            <a:off x="272717" y="976897"/>
            <a:ext cx="3737686" cy="3279418"/>
          </a:xfrm>
          <a:prstGeom prst="rect">
            <a:avLst/>
          </a:prstGeom>
        </p:spPr>
      </p:pic>
      <p:graphicFrame>
        <p:nvGraphicFramePr>
          <p:cNvPr id="14" name="Table 13">
            <a:extLst>
              <a:ext uri="{FF2B5EF4-FFF2-40B4-BE49-F238E27FC236}">
                <a16:creationId xmlns:a16="http://schemas.microsoft.com/office/drawing/2014/main" id="{3598CDB2-B076-A029-2DB3-5DBADF1B7092}"/>
              </a:ext>
            </a:extLst>
          </p:cNvPr>
          <p:cNvGraphicFramePr>
            <a:graphicFrameLocks noGrp="1"/>
          </p:cNvGraphicFramePr>
          <p:nvPr/>
        </p:nvGraphicFramePr>
        <p:xfrm>
          <a:off x="0" y="4750710"/>
          <a:ext cx="9144000" cy="2086174"/>
        </p:xfrm>
        <a:graphic>
          <a:graphicData uri="http://schemas.openxmlformats.org/drawingml/2006/table">
            <a:tbl>
              <a:tblPr firstRow="1" bandRow="1">
                <a:tableStyleId>{21E4AEA4-8DFA-4A89-87EB-49C32662AFE0}</a:tableStyleId>
              </a:tblPr>
              <a:tblGrid>
                <a:gridCol w="4572000">
                  <a:extLst>
                    <a:ext uri="{9D8B030D-6E8A-4147-A177-3AD203B41FA5}">
                      <a16:colId xmlns:a16="http://schemas.microsoft.com/office/drawing/2014/main" val="2205199065"/>
                    </a:ext>
                  </a:extLst>
                </a:gridCol>
                <a:gridCol w="4572000">
                  <a:extLst>
                    <a:ext uri="{9D8B030D-6E8A-4147-A177-3AD203B41FA5}">
                      <a16:colId xmlns:a16="http://schemas.microsoft.com/office/drawing/2014/main" val="2598581314"/>
                    </a:ext>
                  </a:extLst>
                </a:gridCol>
              </a:tblGrid>
              <a:tr h="0">
                <a:tc>
                  <a:txBody>
                    <a:bodyPr/>
                    <a:lstStyle/>
                    <a:p>
                      <a:r>
                        <a:rPr lang="en-US" sz="1000" baseline="0" dirty="0"/>
                        <a:t>Benefit Overview</a:t>
                      </a:r>
                    </a:p>
                  </a:txBody>
                  <a:tcPr/>
                </a:tc>
                <a:tc>
                  <a:txBody>
                    <a:bodyPr/>
                    <a:lstStyle/>
                    <a:p>
                      <a:endParaRPr lang="en-US" sz="1000"/>
                    </a:p>
                  </a:txBody>
                  <a:tcPr/>
                </a:tc>
                <a:extLst>
                  <a:ext uri="{0D108BD9-81ED-4DB2-BD59-A6C34878D82A}">
                    <a16:rowId xmlns:a16="http://schemas.microsoft.com/office/drawing/2014/main" val="1634339116"/>
                  </a:ext>
                </a:extLst>
              </a:tr>
              <a:tr h="583251">
                <a:tc>
                  <a:txBody>
                    <a:bodyPr/>
                    <a:lstStyle/>
                    <a:p>
                      <a:r>
                        <a:rPr lang="en-US" sz="1000" dirty="0"/>
                        <a:t>Hospital/ICU Admission</a:t>
                      </a:r>
                    </a:p>
                  </a:txBody>
                  <a:tcPr/>
                </a:tc>
                <a:tc>
                  <a:txBody>
                    <a:bodyPr/>
                    <a:lstStyle/>
                    <a:p>
                      <a:r>
                        <a:rPr lang="en-US" sz="1000" dirty="0"/>
                        <a:t>$500/$1,000 per admission, limited to 1 admission(s) per insured.</a:t>
                      </a:r>
                    </a:p>
                  </a:txBody>
                  <a:tcPr/>
                </a:tc>
                <a:extLst>
                  <a:ext uri="{0D108BD9-81ED-4DB2-BD59-A6C34878D82A}">
                    <a16:rowId xmlns:a16="http://schemas.microsoft.com/office/drawing/2014/main" val="205142948"/>
                  </a:ext>
                </a:extLst>
              </a:tr>
              <a:tr h="583251">
                <a:tc>
                  <a:txBody>
                    <a:bodyPr/>
                    <a:lstStyle/>
                    <a:p>
                      <a:r>
                        <a:rPr lang="en-US" sz="1000" dirty="0"/>
                        <a:t>Hospital/ICU Confinement </a:t>
                      </a:r>
                    </a:p>
                  </a:txBody>
                  <a:tcPr/>
                </a:tc>
                <a:tc>
                  <a:txBody>
                    <a:bodyPr/>
                    <a:lstStyle/>
                    <a:p>
                      <a:r>
                        <a:rPr lang="en-US" sz="1000" dirty="0"/>
                        <a:t>$100/$200 per day, limited to 15 day(s) per insured per benefit year.</a:t>
                      </a:r>
                    </a:p>
                  </a:txBody>
                  <a:tcPr/>
                </a:tc>
                <a:extLst>
                  <a:ext uri="{0D108BD9-81ED-4DB2-BD59-A6C34878D82A}">
                    <a16:rowId xmlns:a16="http://schemas.microsoft.com/office/drawing/2014/main" val="228262471"/>
                  </a:ext>
                </a:extLst>
              </a:tr>
              <a:tr h="337916">
                <a:tc>
                  <a:txBody>
                    <a:bodyPr/>
                    <a:lstStyle/>
                    <a:p>
                      <a:r>
                        <a:rPr lang="en-US" sz="1000" dirty="0"/>
                        <a:t>Portability</a:t>
                      </a:r>
                    </a:p>
                  </a:txBody>
                  <a:tcPr/>
                </a:tc>
                <a:tc>
                  <a:txBody>
                    <a:bodyPr/>
                    <a:lstStyle/>
                    <a:p>
                      <a:r>
                        <a:rPr lang="en-US" sz="1000" dirty="0"/>
                        <a:t>Included</a:t>
                      </a:r>
                    </a:p>
                  </a:txBody>
                  <a:tcPr/>
                </a:tc>
                <a:extLst>
                  <a:ext uri="{0D108BD9-81ED-4DB2-BD59-A6C34878D82A}">
                    <a16:rowId xmlns:a16="http://schemas.microsoft.com/office/drawing/2014/main" val="3313699937"/>
                  </a:ext>
                </a:extLst>
              </a:tr>
              <a:tr h="337916">
                <a:tc>
                  <a:txBody>
                    <a:bodyPr/>
                    <a:lstStyle/>
                    <a:p>
                      <a:r>
                        <a:rPr lang="en-US" sz="1000" dirty="0"/>
                        <a:t>Child(ren) Age Limits</a:t>
                      </a:r>
                    </a:p>
                  </a:txBody>
                  <a:tcPr/>
                </a:tc>
                <a:tc>
                  <a:txBody>
                    <a:bodyPr/>
                    <a:lstStyle/>
                    <a:p>
                      <a:r>
                        <a:rPr lang="en-US" sz="1000" dirty="0"/>
                        <a:t>Children age birth to 26 years</a:t>
                      </a:r>
                    </a:p>
                  </a:txBody>
                  <a:tcPr/>
                </a:tc>
                <a:extLst>
                  <a:ext uri="{0D108BD9-81ED-4DB2-BD59-A6C34878D82A}">
                    <a16:rowId xmlns:a16="http://schemas.microsoft.com/office/drawing/2014/main" val="580543195"/>
                  </a:ext>
                </a:extLst>
              </a:tr>
            </a:tbl>
          </a:graphicData>
        </a:graphic>
      </p:graphicFrame>
    </p:spTree>
    <p:extLst>
      <p:ext uri="{BB962C8B-B14F-4D97-AF65-F5344CB8AC3E}">
        <p14:creationId xmlns:p14="http://schemas.microsoft.com/office/powerpoint/2010/main" val="28751410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 name="Table 32"/>
          <p:cNvGraphicFramePr>
            <a:graphicFrameLocks noGrp="1"/>
          </p:cNvGraphicFramePr>
          <p:nvPr/>
        </p:nvGraphicFramePr>
        <p:xfrm>
          <a:off x="578213" y="1282986"/>
          <a:ext cx="7987575" cy="2566416"/>
        </p:xfrm>
        <a:graphic>
          <a:graphicData uri="http://schemas.openxmlformats.org/drawingml/2006/table">
            <a:tbl>
              <a:tblPr firstRow="1" bandRow="1">
                <a:tableStyleId>{72833802-FEF1-4C79-8D5D-14CF1EAF98D9}</a:tableStyleId>
              </a:tblPr>
              <a:tblGrid>
                <a:gridCol w="2733158">
                  <a:extLst>
                    <a:ext uri="{9D8B030D-6E8A-4147-A177-3AD203B41FA5}">
                      <a16:colId xmlns:a16="http://schemas.microsoft.com/office/drawing/2014/main" val="20000"/>
                    </a:ext>
                  </a:extLst>
                </a:gridCol>
                <a:gridCol w="5254417">
                  <a:extLst>
                    <a:ext uri="{9D8B030D-6E8A-4147-A177-3AD203B41FA5}">
                      <a16:colId xmlns:a16="http://schemas.microsoft.com/office/drawing/2014/main" val="20001"/>
                    </a:ext>
                  </a:extLst>
                </a:gridCol>
              </a:tblGrid>
              <a:tr h="402336">
                <a:tc gridSpan="2">
                  <a:txBody>
                    <a:bodyPr/>
                    <a:lstStyle/>
                    <a:p>
                      <a:pPr algn="ctr"/>
                      <a:r>
                        <a:rPr lang="en-US" sz="1800" dirty="0"/>
                        <a:t>Benefit Plan Overview</a:t>
                      </a:r>
                    </a:p>
                  </a:txBody>
                  <a:tcPr marL="68580" marR="68580" marT="34290" marB="34290" anchor="ctr"/>
                </a:tc>
                <a:tc hMerge="1">
                  <a:txBody>
                    <a:bodyPr/>
                    <a:lstStyle/>
                    <a:p>
                      <a:pPr algn="ctr"/>
                      <a:endParaRPr lang="en-US" sz="1800" dirty="0"/>
                    </a:p>
                  </a:txBody>
                  <a:tcPr marL="68580" marR="68580" marT="34290" marB="34290" anchor="ctr"/>
                </a:tc>
                <a:extLst>
                  <a:ext uri="{0D108BD9-81ED-4DB2-BD59-A6C34878D82A}">
                    <a16:rowId xmlns:a16="http://schemas.microsoft.com/office/drawing/2014/main" val="10000"/>
                  </a:ext>
                </a:extLst>
              </a:tr>
              <a:tr h="3200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a:solidFill>
                            <a:srgbClr val="0D3F5E"/>
                          </a:solidFill>
                        </a:rPr>
                        <a:t>Coverage amount</a:t>
                      </a:r>
                      <a:endParaRPr lang="en-US" sz="1400" b="1" i="0" dirty="0">
                        <a:solidFill>
                          <a:srgbClr val="0D3F5E"/>
                        </a:solidFill>
                        <a:latin typeface="+mn-lt"/>
                        <a:cs typeface="Helvetica Neue"/>
                      </a:endParaRPr>
                    </a:p>
                  </a:txBody>
                  <a:tcPr marL="68580" marR="68580"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dirty="0">
                          <a:solidFill>
                            <a:srgbClr val="0D3F5E"/>
                          </a:solidFill>
                        </a:rPr>
                        <a:t>Flat Weekly Options Ranging</a:t>
                      </a:r>
                      <a:r>
                        <a:rPr lang="en-US" sz="1400" baseline="0" dirty="0">
                          <a:solidFill>
                            <a:srgbClr val="0D3F5E"/>
                          </a:solidFill>
                        </a:rPr>
                        <a:t> from $200 to $750 per Week </a:t>
                      </a:r>
                      <a:endParaRPr lang="en-US" sz="1400" b="0" i="0" dirty="0">
                        <a:solidFill>
                          <a:srgbClr val="0D3F5E"/>
                        </a:solidFill>
                        <a:latin typeface="+mn-lt"/>
                        <a:cs typeface="Helvetica Neue"/>
                      </a:endParaRPr>
                    </a:p>
                  </a:txBody>
                  <a:tcPr marL="68580" marR="68580" marT="34290" marB="34290" anchor="ctr"/>
                </a:tc>
                <a:extLst>
                  <a:ext uri="{0D108BD9-81ED-4DB2-BD59-A6C34878D82A}">
                    <a16:rowId xmlns:a16="http://schemas.microsoft.com/office/drawing/2014/main" val="10001"/>
                  </a:ext>
                </a:extLst>
              </a:tr>
              <a:tr h="194310">
                <a:tc>
                  <a:txBody>
                    <a:bodyPr/>
                    <a:lstStyle/>
                    <a:p>
                      <a:r>
                        <a:rPr lang="en-US" sz="1400" dirty="0">
                          <a:solidFill>
                            <a:srgbClr val="0D3F5E"/>
                          </a:solidFill>
                        </a:rPr>
                        <a:t>Maximum</a:t>
                      </a:r>
                      <a:r>
                        <a:rPr lang="en-US" sz="1400" baseline="0" dirty="0">
                          <a:solidFill>
                            <a:srgbClr val="0D3F5E"/>
                          </a:solidFill>
                        </a:rPr>
                        <a:t> Payment Period</a:t>
                      </a:r>
                      <a:endParaRPr lang="en-US" sz="1400" dirty="0">
                        <a:solidFill>
                          <a:srgbClr val="0D3F5E"/>
                        </a:solidFill>
                        <a:latin typeface="+mn-lt"/>
                      </a:endParaRPr>
                    </a:p>
                  </a:txBody>
                  <a:tcPr marL="68580" marR="68580"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dirty="0">
                          <a:solidFill>
                            <a:srgbClr val="0D3F5E"/>
                          </a:solidFill>
                        </a:rPr>
                        <a:t>26 weeks</a:t>
                      </a:r>
                      <a:endParaRPr lang="en-US" sz="1400" b="0" i="0" dirty="0">
                        <a:solidFill>
                          <a:srgbClr val="0D3F5E"/>
                        </a:solidFill>
                        <a:latin typeface="+mn-lt"/>
                        <a:cs typeface="Helvetica Neue"/>
                      </a:endParaRPr>
                    </a:p>
                  </a:txBody>
                  <a:tcPr marL="68580" marR="68580" marT="34290" marB="34290" anchor="ctr"/>
                </a:tc>
                <a:extLst>
                  <a:ext uri="{0D108BD9-81ED-4DB2-BD59-A6C34878D82A}">
                    <a16:rowId xmlns:a16="http://schemas.microsoft.com/office/drawing/2014/main" val="10002"/>
                  </a:ext>
                </a:extLst>
              </a:tr>
              <a:tr h="3200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a:solidFill>
                            <a:srgbClr val="0D3F5E"/>
                          </a:solidFill>
                        </a:rPr>
                        <a:t>Accident Benefits</a:t>
                      </a:r>
                      <a:r>
                        <a:rPr lang="en-US" sz="1400" baseline="0" dirty="0">
                          <a:solidFill>
                            <a:srgbClr val="0D3F5E"/>
                          </a:solidFill>
                        </a:rPr>
                        <a:t> Begin</a:t>
                      </a:r>
                    </a:p>
                    <a:p>
                      <a:pPr marL="0" marR="0" indent="0" algn="l" defTabSz="457200" rtl="0" eaLnBrk="1" fontAlgn="auto" latinLnBrk="0" hangingPunct="1">
                        <a:lnSpc>
                          <a:spcPct val="100000"/>
                        </a:lnSpc>
                        <a:spcBef>
                          <a:spcPts val="0"/>
                        </a:spcBef>
                        <a:spcAft>
                          <a:spcPts val="0"/>
                        </a:spcAft>
                        <a:buClrTx/>
                        <a:buSzTx/>
                        <a:buFontTx/>
                        <a:buNone/>
                        <a:tabLst/>
                        <a:defRPr/>
                      </a:pPr>
                      <a:r>
                        <a:rPr lang="en-US" sz="1400" baseline="0" dirty="0">
                          <a:solidFill>
                            <a:srgbClr val="0D3F5E"/>
                          </a:solidFill>
                        </a:rPr>
                        <a:t>Illness Benefits Begin</a:t>
                      </a:r>
                      <a:endParaRPr lang="en-US" sz="1400" b="1" i="0" dirty="0">
                        <a:solidFill>
                          <a:srgbClr val="0D3F5E"/>
                        </a:solidFill>
                        <a:latin typeface="+mn-lt"/>
                        <a:cs typeface="Helvetica Neue"/>
                      </a:endParaRPr>
                    </a:p>
                  </a:txBody>
                  <a:tcPr marL="68580" marR="68580"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dirty="0">
                          <a:solidFill>
                            <a:srgbClr val="0D3F5E"/>
                          </a:solidFill>
                        </a:rPr>
                        <a:t>Day 1</a:t>
                      </a:r>
                    </a:p>
                    <a:p>
                      <a:pPr marL="0" marR="0" indent="0" algn="ctr" defTabSz="457200" rtl="0" eaLnBrk="1" fontAlgn="auto" latinLnBrk="0" hangingPunct="1">
                        <a:lnSpc>
                          <a:spcPct val="100000"/>
                        </a:lnSpc>
                        <a:spcBef>
                          <a:spcPts val="0"/>
                        </a:spcBef>
                        <a:spcAft>
                          <a:spcPts val="0"/>
                        </a:spcAft>
                        <a:buClrTx/>
                        <a:buSzTx/>
                        <a:buFontTx/>
                        <a:buNone/>
                        <a:tabLst/>
                        <a:defRPr/>
                      </a:pPr>
                      <a:r>
                        <a:rPr lang="en-US" sz="1400" dirty="0">
                          <a:solidFill>
                            <a:srgbClr val="0D3F5E"/>
                          </a:solidFill>
                        </a:rPr>
                        <a:t>Day 8</a:t>
                      </a:r>
                      <a:endParaRPr lang="en-US" sz="1400" b="0" i="0" dirty="0">
                        <a:solidFill>
                          <a:srgbClr val="0D3F5E"/>
                        </a:solidFill>
                        <a:latin typeface="+mn-lt"/>
                        <a:cs typeface="Helvetica Neue"/>
                      </a:endParaRPr>
                    </a:p>
                  </a:txBody>
                  <a:tcPr marL="68580" marR="68580" marT="34290" marB="34290" anchor="ctr"/>
                </a:tc>
                <a:extLst>
                  <a:ext uri="{0D108BD9-81ED-4DB2-BD59-A6C34878D82A}">
                    <a16:rowId xmlns:a16="http://schemas.microsoft.com/office/drawing/2014/main" val="10003"/>
                  </a:ext>
                </a:extLst>
              </a:tr>
              <a:tr h="57150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a:solidFill>
                            <a:srgbClr val="0D3F5E"/>
                          </a:solidFill>
                        </a:rPr>
                        <a:t>Pre-Existing Condition Limitation</a:t>
                      </a:r>
                      <a:endParaRPr lang="en-US" sz="1400" b="0" i="1" dirty="0">
                        <a:solidFill>
                          <a:srgbClr val="0D3F5E"/>
                        </a:solidFill>
                        <a:latin typeface="+mn-lt"/>
                        <a:cs typeface="Helvetica Neue"/>
                      </a:endParaRPr>
                    </a:p>
                  </a:txBody>
                  <a:tcPr marL="68580" marR="68580"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dirty="0">
                          <a:solidFill>
                            <a:srgbClr val="0D3F5E"/>
                          </a:solidFill>
                        </a:rPr>
                        <a:t>Benefits Limited to 2 Weeks for Pre-Existing Conditions</a:t>
                      </a:r>
                    </a:p>
                    <a:p>
                      <a:pPr marL="0" marR="0" indent="0" algn="ctr" defTabSz="457200" rtl="0" eaLnBrk="1" fontAlgn="auto" latinLnBrk="0" hangingPunct="1">
                        <a:lnSpc>
                          <a:spcPct val="100000"/>
                        </a:lnSpc>
                        <a:spcBef>
                          <a:spcPts val="0"/>
                        </a:spcBef>
                        <a:spcAft>
                          <a:spcPts val="0"/>
                        </a:spcAft>
                        <a:buClrTx/>
                        <a:buSzTx/>
                        <a:buFontTx/>
                        <a:buNone/>
                        <a:tabLst/>
                        <a:defRPr/>
                      </a:pPr>
                      <a:r>
                        <a:rPr lang="en-US" sz="1400" dirty="0">
                          <a:solidFill>
                            <a:srgbClr val="0D3F5E"/>
                          </a:solidFill>
                        </a:rPr>
                        <a:t>3 Month</a:t>
                      </a:r>
                      <a:r>
                        <a:rPr lang="en-US" sz="1400" baseline="0" dirty="0">
                          <a:solidFill>
                            <a:srgbClr val="0D3F5E"/>
                          </a:solidFill>
                        </a:rPr>
                        <a:t> Look-back Period for 1</a:t>
                      </a:r>
                      <a:r>
                        <a:rPr lang="en-US" sz="1400" baseline="30000" dirty="0">
                          <a:solidFill>
                            <a:srgbClr val="0D3F5E"/>
                          </a:solidFill>
                        </a:rPr>
                        <a:t>st</a:t>
                      </a:r>
                      <a:r>
                        <a:rPr lang="en-US" sz="1400" baseline="0" dirty="0">
                          <a:solidFill>
                            <a:srgbClr val="0D3F5E"/>
                          </a:solidFill>
                        </a:rPr>
                        <a:t> 12 Months on Plan</a:t>
                      </a:r>
                      <a:endParaRPr lang="en-US" sz="1400" b="0" i="0" baseline="0" dirty="0">
                        <a:solidFill>
                          <a:srgbClr val="0D3F5E"/>
                        </a:solidFill>
                        <a:latin typeface="+mn-lt"/>
                        <a:cs typeface="Helvetica Neue"/>
                      </a:endParaRPr>
                    </a:p>
                  </a:txBody>
                  <a:tcPr marL="68580" marR="68580" marT="34290" marB="34290" anchor="ctr"/>
                </a:tc>
                <a:extLst>
                  <a:ext uri="{0D108BD9-81ED-4DB2-BD59-A6C34878D82A}">
                    <a16:rowId xmlns:a16="http://schemas.microsoft.com/office/drawing/2014/main" val="10004"/>
                  </a:ext>
                </a:extLst>
              </a:tr>
              <a:tr h="402336">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a:solidFill>
                            <a:srgbClr val="0D3F5E"/>
                          </a:solidFill>
                        </a:rPr>
                        <a:t>Evidence</a:t>
                      </a:r>
                      <a:r>
                        <a:rPr lang="en-US" sz="1400" baseline="0" dirty="0">
                          <a:solidFill>
                            <a:srgbClr val="0D3F5E"/>
                          </a:solidFill>
                        </a:rPr>
                        <a:t> of Insurability (EOI)</a:t>
                      </a:r>
                      <a:endParaRPr lang="en-US" sz="1400" b="1" i="0" dirty="0">
                        <a:solidFill>
                          <a:srgbClr val="0D3F5E"/>
                        </a:solidFill>
                        <a:latin typeface="+mn-lt"/>
                        <a:cs typeface="Helvetica Neue"/>
                      </a:endParaRPr>
                    </a:p>
                  </a:txBody>
                  <a:tcPr marL="68580" marR="68580"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i="1" kern="1200" baseline="0" dirty="0">
                          <a:solidFill>
                            <a:srgbClr val="0D3F5E"/>
                          </a:solidFill>
                          <a:latin typeface="+mn-lt"/>
                          <a:ea typeface="+mn-ea"/>
                          <a:cs typeface="+mn-cs"/>
                        </a:rPr>
                        <a:t>New This Year:  All Amounts Guarantee Issue During Annual Enrollment</a:t>
                      </a:r>
                      <a:endParaRPr lang="en-US" sz="1400" b="0" i="0" baseline="0" dirty="0">
                        <a:solidFill>
                          <a:srgbClr val="0D3F5E"/>
                        </a:solidFill>
                        <a:latin typeface="+mn-lt"/>
                        <a:cs typeface="Helvetica Neue"/>
                      </a:endParaRPr>
                    </a:p>
                  </a:txBody>
                  <a:tcPr marL="68580" marR="68580" marT="34290" marB="34290" anchor="ctr"/>
                </a:tc>
                <a:extLst>
                  <a:ext uri="{0D108BD9-81ED-4DB2-BD59-A6C34878D82A}">
                    <a16:rowId xmlns:a16="http://schemas.microsoft.com/office/drawing/2014/main" val="10005"/>
                  </a:ext>
                </a:extLst>
              </a:tr>
            </a:tbl>
          </a:graphicData>
        </a:graphic>
      </p:graphicFrame>
      <p:sp>
        <p:nvSpPr>
          <p:cNvPr id="22" name="TextBox 21"/>
          <p:cNvSpPr txBox="1"/>
          <p:nvPr/>
        </p:nvSpPr>
        <p:spPr>
          <a:xfrm>
            <a:off x="578214" y="3921264"/>
            <a:ext cx="4730633" cy="2380139"/>
          </a:xfrm>
          <a:prstGeom prst="rect">
            <a:avLst/>
          </a:prstGeom>
          <a:noFill/>
        </p:spPr>
        <p:txBody>
          <a:bodyPr wrap="square" rtlCol="0">
            <a:spAutoFit/>
          </a:bodyPr>
          <a:lstStyle>
            <a:defPPr>
              <a:defRPr lang="en-US"/>
            </a:defPPr>
            <a:lvl1pPr>
              <a:spcBef>
                <a:spcPts val="750"/>
              </a:spcBef>
              <a:buClr>
                <a:srgbClr val="00446A"/>
              </a:buClr>
              <a:defRPr sz="1100" b="1">
                <a:solidFill>
                  <a:srgbClr val="00B050"/>
                </a:solidFill>
                <a:ea typeface="Arial Unicode MS" panose="020B0604020202020204" pitchFamily="34" charset="-128"/>
                <a:cs typeface="Arial" panose="020B0604020202020204" pitchFamily="34" charset="0"/>
              </a:defRPr>
            </a:lvl1pPr>
          </a:lstStyle>
          <a:p>
            <a:r>
              <a:rPr lang="en-US" sz="1600" dirty="0"/>
              <a:t>If you or family depend on your income, you should consider Short Term Disability coverage…</a:t>
            </a:r>
          </a:p>
          <a:p>
            <a:pPr marL="285750" indent="-285750">
              <a:buFont typeface="Wingdings" panose="05000000000000000000" pitchFamily="2" charset="2"/>
              <a:buChar char="§"/>
            </a:pPr>
            <a:r>
              <a:rPr lang="en-US" sz="1500" b="0" dirty="0">
                <a:solidFill>
                  <a:srgbClr val="74777A"/>
                </a:solidFill>
              </a:rPr>
              <a:t>Replaces a portion of your income if you become seriously ill or injured</a:t>
            </a:r>
          </a:p>
          <a:p>
            <a:pPr marL="285750" indent="-285750">
              <a:buFont typeface="Wingdings" panose="05000000000000000000" pitchFamily="2" charset="2"/>
              <a:buChar char="§"/>
            </a:pPr>
            <a:r>
              <a:rPr lang="en-US" sz="1500" b="0" dirty="0">
                <a:solidFill>
                  <a:srgbClr val="74777A"/>
                </a:solidFill>
              </a:rPr>
              <a:t>Affordable, convenient payroll deductions </a:t>
            </a:r>
          </a:p>
          <a:p>
            <a:pPr marL="285750" indent="-285750">
              <a:buFont typeface="Wingdings" panose="05000000000000000000" pitchFamily="2" charset="2"/>
              <a:buChar char="§"/>
            </a:pPr>
            <a:r>
              <a:rPr lang="en-US" sz="1500" b="0" dirty="0">
                <a:solidFill>
                  <a:srgbClr val="74777A"/>
                </a:solidFill>
              </a:rPr>
              <a:t>Extensive resources and support, to help you get back to work and a productive life.</a:t>
            </a:r>
          </a:p>
          <a:p>
            <a:pPr marL="285750" indent="-285750">
              <a:buFont typeface="Wingdings" panose="05000000000000000000" pitchFamily="2" charset="2"/>
              <a:buChar char="§"/>
            </a:pPr>
            <a:r>
              <a:rPr lang="en-US" sz="1500" b="0" dirty="0">
                <a:solidFill>
                  <a:srgbClr val="74777A"/>
                </a:solidFill>
              </a:rPr>
              <a:t>Fast claims payments</a:t>
            </a:r>
          </a:p>
        </p:txBody>
      </p:sp>
      <p:sp>
        <p:nvSpPr>
          <p:cNvPr id="3" name="TextBox 2"/>
          <p:cNvSpPr txBox="1"/>
          <p:nvPr/>
        </p:nvSpPr>
        <p:spPr>
          <a:xfrm>
            <a:off x="6026774" y="3954134"/>
            <a:ext cx="2539014" cy="2454518"/>
          </a:xfrm>
          <a:prstGeom prst="rect">
            <a:avLst/>
          </a:prstGeom>
          <a:noFill/>
        </p:spPr>
        <p:txBody>
          <a:bodyPr wrap="square" rtlCol="0">
            <a:spAutoFit/>
          </a:bodyPr>
          <a:lstStyle/>
          <a:p>
            <a:pPr defTabSz="685800"/>
            <a:r>
              <a:rPr lang="en-US" sz="1050" b="1" dirty="0">
                <a:solidFill>
                  <a:srgbClr val="00446A"/>
                </a:solidFill>
              </a:rPr>
              <a:t>You might underestimate your risk of a disabling illness or injury</a:t>
            </a:r>
            <a:endParaRPr lang="en-US" sz="1050" b="1" baseline="30000" dirty="0">
              <a:solidFill>
                <a:srgbClr val="00446A"/>
              </a:solidFill>
            </a:endParaRPr>
          </a:p>
          <a:p>
            <a:pPr marL="213121" indent="-171450" defTabSz="685800">
              <a:spcBef>
                <a:spcPts val="450"/>
              </a:spcBef>
              <a:buClr>
                <a:srgbClr val="0D3F5E"/>
              </a:buClr>
              <a:buSzPct val="85000"/>
              <a:buFont typeface="Wingdings" panose="05000000000000000000" pitchFamily="2" charset="2"/>
              <a:buChar char="§"/>
            </a:pPr>
            <a:r>
              <a:rPr lang="en-US" sz="1200" dirty="0">
                <a:solidFill>
                  <a:srgbClr val="74777A"/>
                </a:solidFill>
              </a:rPr>
              <a:t>Over</a:t>
            </a:r>
            <a:r>
              <a:rPr lang="en-US" sz="1200" dirty="0">
                <a:solidFill>
                  <a:schemeClr val="tx1">
                    <a:lumMod val="75000"/>
                    <a:lumOff val="25000"/>
                  </a:schemeClr>
                </a:solidFill>
              </a:rPr>
              <a:t> </a:t>
            </a:r>
            <a:r>
              <a:rPr lang="en-US" sz="1200" b="1" dirty="0">
                <a:solidFill>
                  <a:srgbClr val="00456A"/>
                </a:solidFill>
              </a:rPr>
              <a:t>50% </a:t>
            </a:r>
            <a:r>
              <a:rPr lang="en-US" sz="1200" dirty="0">
                <a:solidFill>
                  <a:srgbClr val="74777A"/>
                </a:solidFill>
              </a:rPr>
              <a:t>of disabled Americans are between ages 18 – 64</a:t>
            </a:r>
            <a:r>
              <a:rPr lang="en-US" sz="1200" baseline="30000" dirty="0">
                <a:solidFill>
                  <a:srgbClr val="74777A"/>
                </a:solidFill>
              </a:rPr>
              <a:t>1</a:t>
            </a:r>
          </a:p>
          <a:p>
            <a:pPr marL="213121" indent="-171450" defTabSz="685800">
              <a:spcBef>
                <a:spcPts val="450"/>
              </a:spcBef>
              <a:buClr>
                <a:srgbClr val="0D3F5E"/>
              </a:buClr>
              <a:buSzPct val="85000"/>
              <a:buFont typeface="Wingdings" panose="05000000000000000000" pitchFamily="2" charset="2"/>
              <a:buChar char="§"/>
            </a:pPr>
            <a:r>
              <a:rPr lang="en-US" sz="1200" b="1" dirty="0">
                <a:solidFill>
                  <a:srgbClr val="00456A"/>
                </a:solidFill>
              </a:rPr>
              <a:t>95%  </a:t>
            </a:r>
            <a:r>
              <a:rPr lang="en-US" sz="1200" dirty="0">
                <a:solidFill>
                  <a:srgbClr val="74777A"/>
                </a:solidFill>
              </a:rPr>
              <a:t>of disabilities are not covered by Workman’s Compensation plans</a:t>
            </a:r>
            <a:r>
              <a:rPr lang="en-US" sz="1200" baseline="30000" dirty="0">
                <a:solidFill>
                  <a:srgbClr val="74777A"/>
                </a:solidFill>
              </a:rPr>
              <a:t>1</a:t>
            </a:r>
          </a:p>
          <a:p>
            <a:pPr marL="213122" indent="-171450" defTabSz="685800">
              <a:spcBef>
                <a:spcPts val="450"/>
              </a:spcBef>
              <a:buClr>
                <a:srgbClr val="0D3F5E"/>
              </a:buClr>
              <a:buSzPct val="85000"/>
              <a:buFont typeface="Wingdings" panose="05000000000000000000" pitchFamily="2" charset="2"/>
              <a:buChar char="§"/>
            </a:pPr>
            <a:r>
              <a:rPr lang="en-US" sz="1200" b="1" dirty="0">
                <a:solidFill>
                  <a:srgbClr val="00456A"/>
                </a:solidFill>
              </a:rPr>
              <a:t>50% </a:t>
            </a:r>
            <a:r>
              <a:rPr lang="en-US" sz="1200" dirty="0">
                <a:solidFill>
                  <a:srgbClr val="74777A"/>
                </a:solidFill>
              </a:rPr>
              <a:t>of Americans would have financial difficulties within a month of being disabled, and one in four would have problems immediately</a:t>
            </a:r>
            <a:r>
              <a:rPr lang="en-US" sz="1200" baseline="30000" dirty="0">
                <a:solidFill>
                  <a:srgbClr val="74777A"/>
                </a:solidFill>
              </a:rPr>
              <a:t>2</a:t>
            </a:r>
            <a:endParaRPr lang="en-US" sz="1050" baseline="30000" dirty="0">
              <a:solidFill>
                <a:srgbClr val="74777A"/>
              </a:solidFill>
            </a:endParaRPr>
          </a:p>
        </p:txBody>
      </p:sp>
      <p:sp>
        <p:nvSpPr>
          <p:cNvPr id="5" name="Text Placeholder 4"/>
          <p:cNvSpPr>
            <a:spLocks noGrp="1"/>
          </p:cNvSpPr>
          <p:nvPr>
            <p:ph type="body" sz="quarter" idx="10"/>
          </p:nvPr>
        </p:nvSpPr>
        <p:spPr/>
        <p:txBody>
          <a:bodyPr/>
          <a:lstStyle/>
          <a:p>
            <a:r>
              <a:rPr lang="en-US" dirty="0"/>
              <a:t>Guardian Disability Insurance</a:t>
            </a:r>
          </a:p>
        </p:txBody>
      </p:sp>
      <p:sp>
        <p:nvSpPr>
          <p:cNvPr id="4" name="Text Placeholder 3"/>
          <p:cNvSpPr>
            <a:spLocks noGrp="1"/>
          </p:cNvSpPr>
          <p:nvPr>
            <p:ph type="body" sz="quarter" idx="12"/>
          </p:nvPr>
        </p:nvSpPr>
        <p:spPr>
          <a:xfrm>
            <a:off x="1782110" y="6463199"/>
            <a:ext cx="5112439" cy="311612"/>
          </a:xfrm>
        </p:spPr>
        <p:txBody>
          <a:bodyPr>
            <a:normAutofit lnSpcReduction="10000"/>
          </a:bodyPr>
          <a:lstStyle/>
          <a:p>
            <a:pPr marL="171450" indent="-171450">
              <a:spcAft>
                <a:spcPts val="0"/>
              </a:spcAft>
              <a:buAutoNum type="arabicPeriod"/>
            </a:pPr>
            <a:r>
              <a:rPr lang="en-US" dirty="0">
                <a:solidFill>
                  <a:schemeClr val="bg1">
                    <a:lumMod val="65000"/>
                  </a:schemeClr>
                </a:solidFill>
                <a:cs typeface="Arial"/>
              </a:rPr>
              <a:t>Council for Disability Awareness, 2015 http://www.disabilitycanhappen.org/chances_disability/</a:t>
            </a:r>
          </a:p>
          <a:p>
            <a:pPr marL="171450" indent="-171450">
              <a:spcAft>
                <a:spcPts val="0"/>
              </a:spcAft>
              <a:buAutoNum type="arabicPeriod"/>
            </a:pPr>
            <a:r>
              <a:rPr lang="en-US" dirty="0">
                <a:solidFill>
                  <a:schemeClr val="bg1">
                    <a:lumMod val="65000"/>
                  </a:schemeClr>
                </a:solidFill>
                <a:cs typeface="Arial"/>
              </a:rPr>
              <a:t>Life Happens study, 2015. </a:t>
            </a:r>
            <a:endParaRPr lang="en-US" dirty="0"/>
          </a:p>
        </p:txBody>
      </p:sp>
      <p:grpSp>
        <p:nvGrpSpPr>
          <p:cNvPr id="8" name="Group 4"/>
          <p:cNvGrpSpPr>
            <a:grpSpLocks noChangeAspect="1"/>
          </p:cNvGrpSpPr>
          <p:nvPr/>
        </p:nvGrpSpPr>
        <p:grpSpPr bwMode="auto">
          <a:xfrm flipH="1">
            <a:off x="8193266" y="4924361"/>
            <a:ext cx="493533" cy="412838"/>
            <a:chOff x="1439" y="161"/>
            <a:chExt cx="4795" cy="4011"/>
          </a:xfrm>
          <a:solidFill>
            <a:srgbClr val="00456A"/>
          </a:solidFill>
        </p:grpSpPr>
        <p:sp>
          <p:nvSpPr>
            <p:cNvPr id="10" name="Freeform 5"/>
            <p:cNvSpPr>
              <a:spLocks/>
            </p:cNvSpPr>
            <p:nvPr/>
          </p:nvSpPr>
          <p:spPr bwMode="auto">
            <a:xfrm>
              <a:off x="4564" y="161"/>
              <a:ext cx="1670" cy="1718"/>
            </a:xfrm>
            <a:custGeom>
              <a:avLst/>
              <a:gdLst>
                <a:gd name="T0" fmla="*/ 386 w 706"/>
                <a:gd name="T1" fmla="*/ 0 h 726"/>
                <a:gd name="T2" fmla="*/ 442 w 706"/>
                <a:gd name="T3" fmla="*/ 12 h 726"/>
                <a:gd name="T4" fmla="*/ 702 w 706"/>
                <a:gd name="T5" fmla="*/ 361 h 726"/>
                <a:gd name="T6" fmla="*/ 426 w 706"/>
                <a:gd name="T7" fmla="*/ 683 h 726"/>
                <a:gd name="T8" fmla="*/ 15 w 706"/>
                <a:gd name="T9" fmla="*/ 322 h 726"/>
                <a:gd name="T10" fmla="*/ 317 w 706"/>
                <a:gd name="T11" fmla="*/ 4 h 726"/>
                <a:gd name="T12" fmla="*/ 330 w 706"/>
                <a:gd name="T13" fmla="*/ 0 h 726"/>
                <a:gd name="T14" fmla="*/ 386 w 706"/>
                <a:gd name="T15" fmla="*/ 0 h 7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6" h="726">
                  <a:moveTo>
                    <a:pt x="386" y="0"/>
                  </a:moveTo>
                  <a:cubicBezTo>
                    <a:pt x="405" y="4"/>
                    <a:pt x="423" y="7"/>
                    <a:pt x="442" y="12"/>
                  </a:cubicBezTo>
                  <a:cubicBezTo>
                    <a:pt x="601" y="51"/>
                    <a:pt x="706" y="193"/>
                    <a:pt x="702" y="361"/>
                  </a:cubicBezTo>
                  <a:cubicBezTo>
                    <a:pt x="698" y="516"/>
                    <a:pt x="580" y="653"/>
                    <a:pt x="426" y="683"/>
                  </a:cubicBezTo>
                  <a:cubicBezTo>
                    <a:pt x="204" y="726"/>
                    <a:pt x="0" y="547"/>
                    <a:pt x="15" y="322"/>
                  </a:cubicBezTo>
                  <a:cubicBezTo>
                    <a:pt x="26" y="159"/>
                    <a:pt x="155" y="23"/>
                    <a:pt x="317" y="4"/>
                  </a:cubicBezTo>
                  <a:cubicBezTo>
                    <a:pt x="322" y="4"/>
                    <a:pt x="326" y="1"/>
                    <a:pt x="330" y="0"/>
                  </a:cubicBezTo>
                  <a:cubicBezTo>
                    <a:pt x="349" y="0"/>
                    <a:pt x="367" y="0"/>
                    <a:pt x="38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1" name="Freeform 6"/>
            <p:cNvSpPr>
              <a:spLocks/>
            </p:cNvSpPr>
            <p:nvPr/>
          </p:nvSpPr>
          <p:spPr bwMode="auto">
            <a:xfrm>
              <a:off x="2896" y="1500"/>
              <a:ext cx="2167" cy="2662"/>
            </a:xfrm>
            <a:custGeom>
              <a:avLst/>
              <a:gdLst>
                <a:gd name="T0" fmla="*/ 486 w 916"/>
                <a:gd name="T1" fmla="*/ 1125 h 1125"/>
                <a:gd name="T2" fmla="*/ 4 w 916"/>
                <a:gd name="T3" fmla="*/ 1125 h 1125"/>
                <a:gd name="T4" fmla="*/ 5 w 916"/>
                <a:gd name="T5" fmla="*/ 1021 h 1125"/>
                <a:gd name="T6" fmla="*/ 47 w 916"/>
                <a:gd name="T7" fmla="*/ 769 h 1125"/>
                <a:gd name="T8" fmla="*/ 76 w 916"/>
                <a:gd name="T9" fmla="*/ 740 h 1125"/>
                <a:gd name="T10" fmla="*/ 160 w 916"/>
                <a:gd name="T11" fmla="*/ 555 h 1125"/>
                <a:gd name="T12" fmla="*/ 162 w 916"/>
                <a:gd name="T13" fmla="*/ 468 h 1125"/>
                <a:gd name="T14" fmla="*/ 278 w 916"/>
                <a:gd name="T15" fmla="*/ 279 h 1125"/>
                <a:gd name="T16" fmla="*/ 312 w 916"/>
                <a:gd name="T17" fmla="*/ 263 h 1125"/>
                <a:gd name="T18" fmla="*/ 596 w 916"/>
                <a:gd name="T19" fmla="*/ 258 h 1125"/>
                <a:gd name="T20" fmla="*/ 717 w 916"/>
                <a:gd name="T21" fmla="*/ 194 h 1125"/>
                <a:gd name="T22" fmla="*/ 658 w 916"/>
                <a:gd name="T23" fmla="*/ 13 h 1125"/>
                <a:gd name="T24" fmla="*/ 639 w 916"/>
                <a:gd name="T25" fmla="*/ 3 h 1125"/>
                <a:gd name="T26" fmla="*/ 797 w 916"/>
                <a:gd name="T27" fmla="*/ 55 h 1125"/>
                <a:gd name="T28" fmla="*/ 842 w 916"/>
                <a:gd name="T29" fmla="*/ 386 h 1125"/>
                <a:gd name="T30" fmla="*/ 816 w 916"/>
                <a:gd name="T31" fmla="*/ 414 h 1125"/>
                <a:gd name="T32" fmla="*/ 531 w 916"/>
                <a:gd name="T33" fmla="*/ 845 h 1125"/>
                <a:gd name="T34" fmla="*/ 487 w 916"/>
                <a:gd name="T35" fmla="*/ 1113 h 1125"/>
                <a:gd name="T36" fmla="*/ 486 w 916"/>
                <a:gd name="T37" fmla="*/ 1125 h 1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6" h="1125">
                  <a:moveTo>
                    <a:pt x="486" y="1125"/>
                  </a:moveTo>
                  <a:cubicBezTo>
                    <a:pt x="324" y="1125"/>
                    <a:pt x="163" y="1125"/>
                    <a:pt x="4" y="1125"/>
                  </a:cubicBezTo>
                  <a:cubicBezTo>
                    <a:pt x="4" y="1089"/>
                    <a:pt x="0" y="1054"/>
                    <a:pt x="5" y="1021"/>
                  </a:cubicBezTo>
                  <a:cubicBezTo>
                    <a:pt x="17" y="937"/>
                    <a:pt x="33" y="853"/>
                    <a:pt x="47" y="769"/>
                  </a:cubicBezTo>
                  <a:cubicBezTo>
                    <a:pt x="50" y="752"/>
                    <a:pt x="59" y="743"/>
                    <a:pt x="76" y="740"/>
                  </a:cubicBezTo>
                  <a:cubicBezTo>
                    <a:pt x="163" y="722"/>
                    <a:pt x="200" y="622"/>
                    <a:pt x="160" y="555"/>
                  </a:cubicBezTo>
                  <a:cubicBezTo>
                    <a:pt x="143" y="527"/>
                    <a:pt x="146" y="496"/>
                    <a:pt x="162" y="468"/>
                  </a:cubicBezTo>
                  <a:cubicBezTo>
                    <a:pt x="200" y="404"/>
                    <a:pt x="238" y="341"/>
                    <a:pt x="278" y="279"/>
                  </a:cubicBezTo>
                  <a:cubicBezTo>
                    <a:pt x="284" y="270"/>
                    <a:pt x="300" y="264"/>
                    <a:pt x="312" y="263"/>
                  </a:cubicBezTo>
                  <a:cubicBezTo>
                    <a:pt x="406" y="261"/>
                    <a:pt x="501" y="260"/>
                    <a:pt x="596" y="258"/>
                  </a:cubicBezTo>
                  <a:cubicBezTo>
                    <a:pt x="646" y="257"/>
                    <a:pt x="690" y="240"/>
                    <a:pt x="717" y="194"/>
                  </a:cubicBezTo>
                  <a:cubicBezTo>
                    <a:pt x="756" y="128"/>
                    <a:pt x="728" y="44"/>
                    <a:pt x="658" y="13"/>
                  </a:cubicBezTo>
                  <a:cubicBezTo>
                    <a:pt x="651" y="10"/>
                    <a:pt x="645" y="7"/>
                    <a:pt x="639" y="3"/>
                  </a:cubicBezTo>
                  <a:cubicBezTo>
                    <a:pt x="698" y="0"/>
                    <a:pt x="751" y="18"/>
                    <a:pt x="797" y="55"/>
                  </a:cubicBezTo>
                  <a:cubicBezTo>
                    <a:pt x="896" y="135"/>
                    <a:pt x="916" y="282"/>
                    <a:pt x="842" y="386"/>
                  </a:cubicBezTo>
                  <a:cubicBezTo>
                    <a:pt x="835" y="396"/>
                    <a:pt x="826" y="406"/>
                    <a:pt x="816" y="414"/>
                  </a:cubicBezTo>
                  <a:cubicBezTo>
                    <a:pt x="673" y="526"/>
                    <a:pt x="584" y="673"/>
                    <a:pt x="531" y="845"/>
                  </a:cubicBezTo>
                  <a:cubicBezTo>
                    <a:pt x="504" y="932"/>
                    <a:pt x="485" y="1021"/>
                    <a:pt x="487" y="1113"/>
                  </a:cubicBezTo>
                  <a:cubicBezTo>
                    <a:pt x="487" y="1117"/>
                    <a:pt x="486" y="1120"/>
                    <a:pt x="486" y="11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2" name="Freeform 7"/>
            <p:cNvSpPr>
              <a:spLocks/>
            </p:cNvSpPr>
            <p:nvPr/>
          </p:nvSpPr>
          <p:spPr bwMode="auto">
            <a:xfrm>
              <a:off x="2224" y="1540"/>
              <a:ext cx="2376" cy="1732"/>
            </a:xfrm>
            <a:custGeom>
              <a:avLst/>
              <a:gdLst>
                <a:gd name="T0" fmla="*/ 300 w 1004"/>
                <a:gd name="T1" fmla="*/ 234 h 732"/>
                <a:gd name="T2" fmla="*/ 349 w 1004"/>
                <a:gd name="T3" fmla="*/ 352 h 732"/>
                <a:gd name="T4" fmla="*/ 432 w 1004"/>
                <a:gd name="T5" fmla="*/ 549 h 732"/>
                <a:gd name="T6" fmla="*/ 406 w 1004"/>
                <a:gd name="T7" fmla="*/ 682 h 732"/>
                <a:gd name="T8" fmla="*/ 231 w 1004"/>
                <a:gd name="T9" fmla="*/ 643 h 732"/>
                <a:gd name="T10" fmla="*/ 92 w 1004"/>
                <a:gd name="T11" fmla="*/ 316 h 732"/>
                <a:gd name="T12" fmla="*/ 32 w 1004"/>
                <a:gd name="T13" fmla="*/ 173 h 732"/>
                <a:gd name="T14" fmla="*/ 134 w 1004"/>
                <a:gd name="T15" fmla="*/ 17 h 732"/>
                <a:gd name="T16" fmla="*/ 575 w 1004"/>
                <a:gd name="T17" fmla="*/ 8 h 732"/>
                <a:gd name="T18" fmla="*/ 883 w 1004"/>
                <a:gd name="T19" fmla="*/ 2 h 732"/>
                <a:gd name="T20" fmla="*/ 1003 w 1004"/>
                <a:gd name="T21" fmla="*/ 111 h 732"/>
                <a:gd name="T22" fmla="*/ 887 w 1004"/>
                <a:gd name="T23" fmla="*/ 224 h 732"/>
                <a:gd name="T24" fmla="*/ 634 w 1004"/>
                <a:gd name="T25" fmla="*/ 229 h 732"/>
                <a:gd name="T26" fmla="*/ 316 w 1004"/>
                <a:gd name="T27" fmla="*/ 233 h 732"/>
                <a:gd name="T28" fmla="*/ 300 w 1004"/>
                <a:gd name="T29" fmla="*/ 234 h 7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04" h="732">
                  <a:moveTo>
                    <a:pt x="300" y="234"/>
                  </a:moveTo>
                  <a:cubicBezTo>
                    <a:pt x="317" y="275"/>
                    <a:pt x="333" y="314"/>
                    <a:pt x="349" y="352"/>
                  </a:cubicBezTo>
                  <a:cubicBezTo>
                    <a:pt x="377" y="418"/>
                    <a:pt x="405" y="483"/>
                    <a:pt x="432" y="549"/>
                  </a:cubicBezTo>
                  <a:cubicBezTo>
                    <a:pt x="454" y="601"/>
                    <a:pt x="444" y="648"/>
                    <a:pt x="406" y="682"/>
                  </a:cubicBezTo>
                  <a:cubicBezTo>
                    <a:pt x="350" y="732"/>
                    <a:pt x="261" y="713"/>
                    <a:pt x="231" y="643"/>
                  </a:cubicBezTo>
                  <a:cubicBezTo>
                    <a:pt x="184" y="534"/>
                    <a:pt x="138" y="425"/>
                    <a:pt x="92" y="316"/>
                  </a:cubicBezTo>
                  <a:cubicBezTo>
                    <a:pt x="72" y="268"/>
                    <a:pt x="52" y="221"/>
                    <a:pt x="32" y="173"/>
                  </a:cubicBezTo>
                  <a:cubicBezTo>
                    <a:pt x="0" y="95"/>
                    <a:pt x="50" y="19"/>
                    <a:pt x="134" y="17"/>
                  </a:cubicBezTo>
                  <a:cubicBezTo>
                    <a:pt x="281" y="14"/>
                    <a:pt x="428" y="11"/>
                    <a:pt x="575" y="8"/>
                  </a:cubicBezTo>
                  <a:cubicBezTo>
                    <a:pt x="678" y="6"/>
                    <a:pt x="780" y="4"/>
                    <a:pt x="883" y="2"/>
                  </a:cubicBezTo>
                  <a:cubicBezTo>
                    <a:pt x="951" y="0"/>
                    <a:pt x="1001" y="46"/>
                    <a:pt x="1003" y="111"/>
                  </a:cubicBezTo>
                  <a:cubicBezTo>
                    <a:pt x="1004" y="173"/>
                    <a:pt x="954" y="222"/>
                    <a:pt x="887" y="224"/>
                  </a:cubicBezTo>
                  <a:cubicBezTo>
                    <a:pt x="803" y="226"/>
                    <a:pt x="718" y="227"/>
                    <a:pt x="634" y="229"/>
                  </a:cubicBezTo>
                  <a:cubicBezTo>
                    <a:pt x="528" y="230"/>
                    <a:pt x="422" y="231"/>
                    <a:pt x="316" y="233"/>
                  </a:cubicBezTo>
                  <a:cubicBezTo>
                    <a:pt x="312" y="233"/>
                    <a:pt x="308" y="233"/>
                    <a:pt x="300" y="2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3" name="Freeform 8"/>
            <p:cNvSpPr>
              <a:spLocks/>
            </p:cNvSpPr>
            <p:nvPr/>
          </p:nvSpPr>
          <p:spPr bwMode="auto">
            <a:xfrm>
              <a:off x="1876" y="3471"/>
              <a:ext cx="857" cy="701"/>
            </a:xfrm>
            <a:custGeom>
              <a:avLst/>
              <a:gdLst>
                <a:gd name="T0" fmla="*/ 362 w 362"/>
                <a:gd name="T1" fmla="*/ 6 h 296"/>
                <a:gd name="T2" fmla="*/ 351 w 362"/>
                <a:gd name="T3" fmla="*/ 22 h 296"/>
                <a:gd name="T4" fmla="*/ 131 w 362"/>
                <a:gd name="T5" fmla="*/ 237 h 296"/>
                <a:gd name="T6" fmla="*/ 55 w 362"/>
                <a:gd name="T7" fmla="*/ 285 h 296"/>
                <a:gd name="T8" fmla="*/ 12 w 362"/>
                <a:gd name="T9" fmla="*/ 281 h 296"/>
                <a:gd name="T10" fmla="*/ 14 w 362"/>
                <a:gd name="T11" fmla="*/ 238 h 296"/>
                <a:gd name="T12" fmla="*/ 57 w 362"/>
                <a:gd name="T13" fmla="*/ 188 h 296"/>
                <a:gd name="T14" fmla="*/ 312 w 362"/>
                <a:gd name="T15" fmla="*/ 16 h 296"/>
                <a:gd name="T16" fmla="*/ 358 w 362"/>
                <a:gd name="T17" fmla="*/ 0 h 296"/>
                <a:gd name="T18" fmla="*/ 362 w 362"/>
                <a:gd name="T19" fmla="*/ 6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2" h="296">
                  <a:moveTo>
                    <a:pt x="362" y="6"/>
                  </a:moveTo>
                  <a:cubicBezTo>
                    <a:pt x="358" y="12"/>
                    <a:pt x="355" y="17"/>
                    <a:pt x="351" y="22"/>
                  </a:cubicBezTo>
                  <a:cubicBezTo>
                    <a:pt x="283" y="99"/>
                    <a:pt x="213" y="174"/>
                    <a:pt x="131" y="237"/>
                  </a:cubicBezTo>
                  <a:cubicBezTo>
                    <a:pt x="108" y="255"/>
                    <a:pt x="81" y="270"/>
                    <a:pt x="55" y="285"/>
                  </a:cubicBezTo>
                  <a:cubicBezTo>
                    <a:pt x="41" y="293"/>
                    <a:pt x="24" y="296"/>
                    <a:pt x="12" y="281"/>
                  </a:cubicBezTo>
                  <a:cubicBezTo>
                    <a:pt x="0" y="267"/>
                    <a:pt x="5" y="251"/>
                    <a:pt x="14" y="238"/>
                  </a:cubicBezTo>
                  <a:cubicBezTo>
                    <a:pt x="27" y="221"/>
                    <a:pt x="41" y="203"/>
                    <a:pt x="57" y="188"/>
                  </a:cubicBezTo>
                  <a:cubicBezTo>
                    <a:pt x="132" y="117"/>
                    <a:pt x="219" y="61"/>
                    <a:pt x="312" y="16"/>
                  </a:cubicBezTo>
                  <a:cubicBezTo>
                    <a:pt x="327" y="9"/>
                    <a:pt x="343" y="5"/>
                    <a:pt x="358" y="0"/>
                  </a:cubicBezTo>
                  <a:cubicBezTo>
                    <a:pt x="359" y="2"/>
                    <a:pt x="361" y="4"/>
                    <a:pt x="362" y="6"/>
                  </a:cubicBezTo>
                  <a:close/>
                </a:path>
              </a:pathLst>
            </a:custGeom>
            <a:solidFill>
              <a:srgbClr val="C1CD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4" name="Freeform 9"/>
            <p:cNvSpPr>
              <a:spLocks/>
            </p:cNvSpPr>
            <p:nvPr/>
          </p:nvSpPr>
          <p:spPr bwMode="auto">
            <a:xfrm>
              <a:off x="1439" y="3178"/>
              <a:ext cx="1135" cy="456"/>
            </a:xfrm>
            <a:custGeom>
              <a:avLst/>
              <a:gdLst>
                <a:gd name="T0" fmla="*/ 480 w 480"/>
                <a:gd name="T1" fmla="*/ 8 h 193"/>
                <a:gd name="T2" fmla="*/ 441 w 480"/>
                <a:gd name="T3" fmla="*/ 37 h 193"/>
                <a:gd name="T4" fmla="*/ 234 w 480"/>
                <a:gd name="T5" fmla="*/ 135 h 193"/>
                <a:gd name="T6" fmla="*/ 51 w 480"/>
                <a:gd name="T7" fmla="*/ 191 h 193"/>
                <a:gd name="T8" fmla="*/ 45 w 480"/>
                <a:gd name="T9" fmla="*/ 192 h 193"/>
                <a:gd name="T10" fmla="*/ 9 w 480"/>
                <a:gd name="T11" fmla="*/ 179 h 193"/>
                <a:gd name="T12" fmla="*/ 28 w 480"/>
                <a:gd name="T13" fmla="*/ 149 h 193"/>
                <a:gd name="T14" fmla="*/ 151 w 480"/>
                <a:gd name="T15" fmla="*/ 88 h 193"/>
                <a:gd name="T16" fmla="*/ 433 w 480"/>
                <a:gd name="T17" fmla="*/ 3 h 193"/>
                <a:gd name="T18" fmla="*/ 477 w 480"/>
                <a:gd name="T19" fmla="*/ 0 h 193"/>
                <a:gd name="T20" fmla="*/ 480 w 480"/>
                <a:gd name="T21" fmla="*/ 8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0" h="193">
                  <a:moveTo>
                    <a:pt x="480" y="8"/>
                  </a:moveTo>
                  <a:cubicBezTo>
                    <a:pt x="467" y="18"/>
                    <a:pt x="455" y="30"/>
                    <a:pt x="441" y="37"/>
                  </a:cubicBezTo>
                  <a:cubicBezTo>
                    <a:pt x="372" y="71"/>
                    <a:pt x="304" y="106"/>
                    <a:pt x="234" y="135"/>
                  </a:cubicBezTo>
                  <a:cubicBezTo>
                    <a:pt x="175" y="158"/>
                    <a:pt x="112" y="173"/>
                    <a:pt x="51" y="191"/>
                  </a:cubicBezTo>
                  <a:cubicBezTo>
                    <a:pt x="49" y="192"/>
                    <a:pt x="47" y="193"/>
                    <a:pt x="45" y="192"/>
                  </a:cubicBezTo>
                  <a:cubicBezTo>
                    <a:pt x="33" y="188"/>
                    <a:pt x="14" y="188"/>
                    <a:pt x="9" y="179"/>
                  </a:cubicBezTo>
                  <a:cubicBezTo>
                    <a:pt x="0" y="165"/>
                    <a:pt x="17" y="155"/>
                    <a:pt x="28" y="149"/>
                  </a:cubicBezTo>
                  <a:cubicBezTo>
                    <a:pt x="68" y="128"/>
                    <a:pt x="109" y="106"/>
                    <a:pt x="151" y="88"/>
                  </a:cubicBezTo>
                  <a:cubicBezTo>
                    <a:pt x="242" y="50"/>
                    <a:pt x="335" y="20"/>
                    <a:pt x="433" y="3"/>
                  </a:cubicBezTo>
                  <a:cubicBezTo>
                    <a:pt x="447" y="1"/>
                    <a:pt x="463" y="1"/>
                    <a:pt x="477" y="0"/>
                  </a:cubicBezTo>
                  <a:cubicBezTo>
                    <a:pt x="478" y="3"/>
                    <a:pt x="479" y="5"/>
                    <a:pt x="480" y="8"/>
                  </a:cubicBezTo>
                  <a:close/>
                </a:path>
              </a:pathLst>
            </a:custGeom>
            <a:solidFill>
              <a:srgbClr val="C1CD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5" name="Freeform 10"/>
            <p:cNvSpPr>
              <a:spLocks/>
            </p:cNvSpPr>
            <p:nvPr/>
          </p:nvSpPr>
          <p:spPr bwMode="auto">
            <a:xfrm>
              <a:off x="1777" y="2676"/>
              <a:ext cx="783" cy="256"/>
            </a:xfrm>
            <a:custGeom>
              <a:avLst/>
              <a:gdLst>
                <a:gd name="T0" fmla="*/ 329 w 331"/>
                <a:gd name="T1" fmla="*/ 104 h 108"/>
                <a:gd name="T2" fmla="*/ 289 w 331"/>
                <a:gd name="T3" fmla="*/ 108 h 108"/>
                <a:gd name="T4" fmla="*/ 63 w 331"/>
                <a:gd name="T5" fmla="*/ 72 h 108"/>
                <a:gd name="T6" fmla="*/ 13 w 331"/>
                <a:gd name="T7" fmla="*/ 48 h 108"/>
                <a:gd name="T8" fmla="*/ 2 w 331"/>
                <a:gd name="T9" fmla="*/ 22 h 108"/>
                <a:gd name="T10" fmla="*/ 26 w 331"/>
                <a:gd name="T11" fmla="*/ 6 h 108"/>
                <a:gd name="T12" fmla="*/ 296 w 331"/>
                <a:gd name="T13" fmla="*/ 70 h 108"/>
                <a:gd name="T14" fmla="*/ 331 w 331"/>
                <a:gd name="T15" fmla="*/ 97 h 108"/>
                <a:gd name="T16" fmla="*/ 329 w 331"/>
                <a:gd name="T17" fmla="*/ 10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1" h="108">
                  <a:moveTo>
                    <a:pt x="329" y="104"/>
                  </a:moveTo>
                  <a:cubicBezTo>
                    <a:pt x="316" y="105"/>
                    <a:pt x="302" y="108"/>
                    <a:pt x="289" y="108"/>
                  </a:cubicBezTo>
                  <a:cubicBezTo>
                    <a:pt x="212" y="106"/>
                    <a:pt x="136" y="96"/>
                    <a:pt x="63" y="72"/>
                  </a:cubicBezTo>
                  <a:cubicBezTo>
                    <a:pt x="46" y="66"/>
                    <a:pt x="28" y="58"/>
                    <a:pt x="13" y="48"/>
                  </a:cubicBezTo>
                  <a:cubicBezTo>
                    <a:pt x="6" y="43"/>
                    <a:pt x="0" y="29"/>
                    <a:pt x="2" y="22"/>
                  </a:cubicBezTo>
                  <a:cubicBezTo>
                    <a:pt x="4" y="15"/>
                    <a:pt x="17" y="7"/>
                    <a:pt x="26" y="6"/>
                  </a:cubicBezTo>
                  <a:cubicBezTo>
                    <a:pt x="122" y="0"/>
                    <a:pt x="211" y="26"/>
                    <a:pt x="296" y="70"/>
                  </a:cubicBezTo>
                  <a:cubicBezTo>
                    <a:pt x="309" y="77"/>
                    <a:pt x="319" y="88"/>
                    <a:pt x="331" y="97"/>
                  </a:cubicBezTo>
                  <a:cubicBezTo>
                    <a:pt x="330" y="99"/>
                    <a:pt x="330" y="102"/>
                    <a:pt x="329" y="104"/>
                  </a:cubicBezTo>
                  <a:close/>
                </a:path>
              </a:pathLst>
            </a:custGeom>
            <a:solidFill>
              <a:srgbClr val="C1CD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sp>
        <p:nvSpPr>
          <p:cNvPr id="34" name="Title 1">
            <a:extLst>
              <a:ext uri="{FF2B5EF4-FFF2-40B4-BE49-F238E27FC236}">
                <a16:creationId xmlns:a16="http://schemas.microsoft.com/office/drawing/2014/main" id="{EA485EC8-DD4A-44AC-8461-B38F310178B8}"/>
              </a:ext>
            </a:extLst>
          </p:cNvPr>
          <p:cNvSpPr txBox="1">
            <a:spLocks/>
          </p:cNvSpPr>
          <p:nvPr/>
        </p:nvSpPr>
        <p:spPr>
          <a:xfrm>
            <a:off x="463750" y="457200"/>
            <a:ext cx="8223050" cy="466437"/>
          </a:xfrm>
          <a:prstGeom prst="rect">
            <a:avLst/>
          </a:prstGeom>
        </p:spPr>
        <p:txBody>
          <a:bodyPr/>
          <a:lstStyle>
            <a:lvl1pPr algn="l" defTabSz="914400" rtl="0" eaLnBrk="1" latinLnBrk="0" hangingPunct="1">
              <a:lnSpc>
                <a:spcPct val="90000"/>
              </a:lnSpc>
              <a:spcBef>
                <a:spcPct val="0"/>
              </a:spcBef>
              <a:buNone/>
              <a:defRPr sz="3200" b="1" kern="1200">
                <a:solidFill>
                  <a:schemeClr val="accent3"/>
                </a:solidFill>
                <a:latin typeface="+mj-lt"/>
                <a:ea typeface="+mj-ea"/>
                <a:cs typeface="+mj-cs"/>
              </a:defRPr>
            </a:lvl1pPr>
          </a:lstStyle>
          <a:p>
            <a:r>
              <a:rPr lang="en-US" dirty="0">
                <a:solidFill>
                  <a:srgbClr val="0D3F5E"/>
                </a:solidFill>
              </a:rPr>
              <a:t>Short-Term Disability </a:t>
            </a:r>
            <a:r>
              <a:rPr lang="en-US" dirty="0">
                <a:solidFill>
                  <a:srgbClr val="00B050"/>
                </a:solidFill>
              </a:rPr>
              <a:t>Insurance</a:t>
            </a:r>
          </a:p>
        </p:txBody>
      </p:sp>
      <p:sp>
        <p:nvSpPr>
          <p:cNvPr id="35" name="Text Placeholder 7">
            <a:extLst>
              <a:ext uri="{FF2B5EF4-FFF2-40B4-BE49-F238E27FC236}">
                <a16:creationId xmlns:a16="http://schemas.microsoft.com/office/drawing/2014/main" id="{6D830246-B272-4464-BA52-E791948CBA68}"/>
              </a:ext>
            </a:extLst>
          </p:cNvPr>
          <p:cNvSpPr txBox="1">
            <a:spLocks/>
          </p:cNvSpPr>
          <p:nvPr/>
        </p:nvSpPr>
        <p:spPr>
          <a:xfrm>
            <a:off x="578213" y="916225"/>
            <a:ext cx="8223050" cy="294899"/>
          </a:xfrm>
          <a:prstGeom prst="rect">
            <a:avLst/>
          </a:prstGeom>
        </p:spPr>
        <p:txBody>
          <a:bodyPr vert="horz" lIns="0" tIns="0" rIns="0" bIns="0" rtlCol="0">
            <a:noAutofit/>
          </a:bodyPr>
          <a:lstStyle>
            <a:lvl1pPr indent="0">
              <a:lnSpc>
                <a:spcPct val="100000"/>
              </a:lnSpc>
              <a:spcBef>
                <a:spcPts val="1200"/>
              </a:spcBef>
              <a:spcAft>
                <a:spcPts val="0"/>
              </a:spcAft>
              <a:buFont typeface="Arial" panose="020B0604020202020204" pitchFamily="34" charset="0"/>
              <a:buNone/>
              <a:defRPr sz="2000" b="0">
                <a:solidFill>
                  <a:schemeClr val="accent1"/>
                </a:solidFill>
              </a:defRPr>
            </a:lvl1pPr>
            <a:lvl2pPr marL="0" indent="0">
              <a:lnSpc>
                <a:spcPct val="100000"/>
              </a:lnSpc>
              <a:spcBef>
                <a:spcPts val="0"/>
              </a:spcBef>
              <a:spcAft>
                <a:spcPts val="1000"/>
              </a:spcAft>
              <a:buFont typeface="Arial" panose="020B0604020202020204" pitchFamily="34" charset="0"/>
              <a:buNone/>
            </a:lvl2pPr>
            <a:lvl3pPr marL="228600" indent="-228600">
              <a:lnSpc>
                <a:spcPct val="100000"/>
              </a:lnSpc>
              <a:spcBef>
                <a:spcPts val="0"/>
              </a:spcBef>
              <a:spcAft>
                <a:spcPts val="1000"/>
              </a:spcAft>
              <a:buFont typeface="Arial" panose="020B0604020202020204" pitchFamily="34" charset="0"/>
              <a:buChar char="•"/>
            </a:lvl3pPr>
            <a:lvl4pPr marL="457200" indent="-228600">
              <a:lnSpc>
                <a:spcPct val="100000"/>
              </a:lnSpc>
              <a:spcBef>
                <a:spcPts val="0"/>
              </a:spcBef>
              <a:spcAft>
                <a:spcPts val="1000"/>
              </a:spcAft>
              <a:buFont typeface="Arial" panose="020B0604020202020204" pitchFamily="34" charset="0"/>
              <a:buChar char="‒"/>
              <a:defRPr sz="1600"/>
            </a:lvl4pPr>
            <a:lvl5pPr marL="0" indent="0">
              <a:lnSpc>
                <a:spcPct val="100000"/>
              </a:lnSpc>
              <a:spcBef>
                <a:spcPts val="0"/>
              </a:spcBef>
              <a:spcAft>
                <a:spcPts val="1000"/>
              </a:spcAft>
              <a:buFont typeface="Arial" panose="020B0604020202020204" pitchFamily="34" charset="0"/>
              <a:buNone/>
              <a:defRPr>
                <a:latin typeface="Lyon Display Regular" panose="02000603080000020004" pitchFamily="50"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Provide a financial safety net for yourself and those who depend on you</a:t>
            </a:r>
          </a:p>
        </p:txBody>
      </p:sp>
    </p:spTree>
    <p:extLst>
      <p:ext uri="{BB962C8B-B14F-4D97-AF65-F5344CB8AC3E}">
        <p14:creationId xmlns:p14="http://schemas.microsoft.com/office/powerpoint/2010/main" val="15726958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463750" y="4206958"/>
            <a:ext cx="5766334" cy="2113399"/>
          </a:xfrm>
          <a:prstGeom prst="rect">
            <a:avLst/>
          </a:prstGeom>
          <a:noFill/>
        </p:spPr>
        <p:txBody>
          <a:bodyPr wrap="square" rtlCol="0">
            <a:spAutoFit/>
          </a:bodyPr>
          <a:lstStyle/>
          <a:p>
            <a:pPr marL="285750" indent="-285750">
              <a:spcBef>
                <a:spcPts val="750"/>
              </a:spcBef>
              <a:buClr>
                <a:srgbClr val="00B050"/>
              </a:buClr>
              <a:buFont typeface="Wingdings" panose="05000000000000000000" pitchFamily="2" charset="2"/>
              <a:buChar char="§"/>
            </a:pPr>
            <a:r>
              <a:rPr lang="en-US" sz="1400" dirty="0">
                <a:solidFill>
                  <a:srgbClr val="74777A"/>
                </a:solidFill>
              </a:rPr>
              <a:t>Provides a benefit to help pay expenses and provide financial security for those who depend on you.</a:t>
            </a:r>
          </a:p>
          <a:p>
            <a:pPr marL="285750" indent="-285750">
              <a:spcBef>
                <a:spcPts val="750"/>
              </a:spcBef>
              <a:buClr>
                <a:srgbClr val="00B050"/>
              </a:buClr>
              <a:buFont typeface="Wingdings" panose="05000000000000000000" pitchFamily="2" charset="2"/>
              <a:buChar char="§"/>
            </a:pPr>
            <a:r>
              <a:rPr lang="en-US" sz="1400" dirty="0">
                <a:solidFill>
                  <a:srgbClr val="74777A"/>
                </a:solidFill>
              </a:rPr>
              <a:t> Three unique benefits only life insurance provides:</a:t>
            </a:r>
          </a:p>
          <a:p>
            <a:pPr marL="917972" lvl="1" indent="-285750">
              <a:spcBef>
                <a:spcPts val="750"/>
              </a:spcBef>
              <a:buClr>
                <a:srgbClr val="00B050"/>
              </a:buClr>
              <a:buFont typeface="Wingdings" panose="05000000000000000000" pitchFamily="2" charset="2"/>
              <a:buChar char="§"/>
            </a:pPr>
            <a:r>
              <a:rPr lang="en-US" sz="1400" dirty="0">
                <a:solidFill>
                  <a:srgbClr val="74777A"/>
                </a:solidFill>
              </a:rPr>
              <a:t>Paid directly to your beneficiaries</a:t>
            </a:r>
          </a:p>
          <a:p>
            <a:pPr marL="917972" lvl="1" indent="-285750">
              <a:spcBef>
                <a:spcPts val="750"/>
              </a:spcBef>
              <a:buClr>
                <a:srgbClr val="00B050"/>
              </a:buClr>
              <a:buFont typeface="Wingdings" panose="05000000000000000000" pitchFamily="2" charset="2"/>
              <a:buChar char="§"/>
            </a:pPr>
            <a:r>
              <a:rPr lang="en-US" sz="1400" dirty="0">
                <a:solidFill>
                  <a:srgbClr val="74777A"/>
                </a:solidFill>
              </a:rPr>
              <a:t>Generally, not subject to income taxes</a:t>
            </a:r>
          </a:p>
          <a:p>
            <a:pPr marL="917972" lvl="1" indent="-285750">
              <a:spcBef>
                <a:spcPts val="750"/>
              </a:spcBef>
              <a:buClr>
                <a:srgbClr val="00B050"/>
              </a:buClr>
              <a:buFont typeface="Wingdings" panose="05000000000000000000" pitchFamily="2" charset="2"/>
              <a:buChar char="§"/>
            </a:pPr>
            <a:r>
              <a:rPr lang="en-US" sz="1400" dirty="0">
                <a:solidFill>
                  <a:srgbClr val="74777A"/>
                </a:solidFill>
              </a:rPr>
              <a:t>The value is not affected by market conditions</a:t>
            </a:r>
          </a:p>
          <a:p>
            <a:pPr marL="285750" indent="-285750">
              <a:spcBef>
                <a:spcPts val="750"/>
              </a:spcBef>
              <a:buClr>
                <a:srgbClr val="00B050"/>
              </a:buClr>
              <a:buFont typeface="Wingdings" panose="05000000000000000000" pitchFamily="2" charset="2"/>
              <a:buChar char="§"/>
            </a:pPr>
            <a:r>
              <a:rPr lang="en-US" sz="1400" dirty="0">
                <a:solidFill>
                  <a:srgbClr val="74777A"/>
                </a:solidFill>
                <a:cs typeface="Arial"/>
              </a:rPr>
              <a:t>Flexible coverage that you can update as your life changes</a:t>
            </a:r>
            <a:endParaRPr lang="en-US" sz="1400" dirty="0">
              <a:solidFill>
                <a:srgbClr val="74777A"/>
              </a:solidFill>
            </a:endParaRPr>
          </a:p>
        </p:txBody>
      </p:sp>
      <p:sp>
        <p:nvSpPr>
          <p:cNvPr id="5" name="TextBox 4"/>
          <p:cNvSpPr txBox="1"/>
          <p:nvPr/>
        </p:nvSpPr>
        <p:spPr>
          <a:xfrm>
            <a:off x="6514723" y="2075029"/>
            <a:ext cx="2241883" cy="3908762"/>
          </a:xfrm>
          <a:prstGeom prst="rect">
            <a:avLst/>
          </a:prstGeom>
          <a:noFill/>
        </p:spPr>
        <p:txBody>
          <a:bodyPr wrap="square" rtlCol="0">
            <a:spAutoFit/>
          </a:bodyPr>
          <a:lstStyle/>
          <a:p>
            <a:pPr>
              <a:spcBef>
                <a:spcPts val="750"/>
              </a:spcBef>
              <a:buClr>
                <a:srgbClr val="00446A"/>
              </a:buClr>
            </a:pPr>
            <a:r>
              <a:rPr lang="en-US" sz="1100" b="1" dirty="0">
                <a:solidFill>
                  <a:srgbClr val="00B050"/>
                </a:solidFill>
                <a:ea typeface="Arial Unicode MS" panose="020B0604020202020204" pitchFamily="34" charset="-128"/>
                <a:cs typeface="Arial" panose="020B0604020202020204" pitchFamily="34" charset="0"/>
              </a:rPr>
              <a:t>Life insurance is not just about final expenses. </a:t>
            </a:r>
          </a:p>
          <a:p>
            <a:pPr>
              <a:spcBef>
                <a:spcPts val="750"/>
              </a:spcBef>
              <a:buClr>
                <a:srgbClr val="00446A"/>
              </a:buClr>
            </a:pPr>
            <a:r>
              <a:rPr lang="en-US" sz="1100" b="1" dirty="0">
                <a:solidFill>
                  <a:srgbClr val="00456A"/>
                </a:solidFill>
                <a:cs typeface="Arial" panose="020B0604020202020204" pitchFamily="34" charset="0"/>
              </a:rPr>
              <a:t>50% </a:t>
            </a:r>
            <a:r>
              <a:rPr lang="en-US" sz="1100" dirty="0">
                <a:solidFill>
                  <a:srgbClr val="74777A"/>
                </a:solidFill>
                <a:cs typeface="Arial" panose="020B0604020202020204" pitchFamily="34" charset="0"/>
              </a:rPr>
              <a:t>of US households would suffer significant financial impact from the loss of their primary wage earner</a:t>
            </a:r>
            <a:r>
              <a:rPr lang="en-US" sz="1100" baseline="30000" dirty="0">
                <a:solidFill>
                  <a:srgbClr val="74777A"/>
                </a:solidFill>
              </a:rPr>
              <a:t>1</a:t>
            </a:r>
            <a:endParaRPr lang="en-US" sz="1100" dirty="0">
              <a:solidFill>
                <a:srgbClr val="74777A"/>
              </a:solidFill>
              <a:cs typeface="Arial" panose="020B0604020202020204" pitchFamily="34" charset="0"/>
            </a:endParaRPr>
          </a:p>
          <a:p>
            <a:pPr>
              <a:spcBef>
                <a:spcPts val="750"/>
              </a:spcBef>
              <a:buClr>
                <a:srgbClr val="C1CD19"/>
              </a:buClr>
            </a:pPr>
            <a:r>
              <a:rPr lang="en-US" sz="1100" b="1" dirty="0">
                <a:solidFill>
                  <a:srgbClr val="00B050"/>
                </a:solidFill>
                <a:cs typeface="Arial" panose="020B0604020202020204" pitchFamily="34" charset="0"/>
              </a:rPr>
              <a:t>Life insurance is for the people who depend on you.</a:t>
            </a:r>
          </a:p>
          <a:p>
            <a:pPr>
              <a:spcBef>
                <a:spcPts val="750"/>
              </a:spcBef>
              <a:buClr>
                <a:srgbClr val="00446A"/>
              </a:buClr>
            </a:pPr>
            <a:r>
              <a:rPr lang="en-US" sz="1100" dirty="0">
                <a:solidFill>
                  <a:srgbClr val="74777A"/>
                </a:solidFill>
                <a:cs typeface="Arial" panose="020B0604020202020204" pitchFamily="34" charset="0"/>
              </a:rPr>
              <a:t>How will your dependents cover the following expenses?</a:t>
            </a:r>
          </a:p>
          <a:p>
            <a:pPr marL="214313" indent="-214313">
              <a:spcBef>
                <a:spcPts val="375"/>
              </a:spcBef>
              <a:buClr>
                <a:srgbClr val="C1CD19"/>
              </a:buClr>
              <a:buFont typeface="Arial" panose="020B0604020202020204" pitchFamily="34" charset="0"/>
              <a:buChar char="•"/>
            </a:pPr>
            <a:endParaRPr lang="en-US" sz="1100" baseline="30000" dirty="0">
              <a:solidFill>
                <a:schemeClr val="tx1">
                  <a:lumMod val="85000"/>
                  <a:lumOff val="15000"/>
                </a:schemeClr>
              </a:solidFill>
              <a:ea typeface="Arial Unicode MS" panose="020B0604020202020204" pitchFamily="34" charset="-128"/>
              <a:cs typeface="Arial" panose="020B0604020202020204" pitchFamily="34" charset="0"/>
            </a:endParaRPr>
          </a:p>
          <a:p>
            <a:pPr marL="214313" indent="-214313">
              <a:spcBef>
                <a:spcPts val="375"/>
              </a:spcBef>
              <a:buClr>
                <a:srgbClr val="C1CD19"/>
              </a:buClr>
              <a:buFont typeface="Arial" panose="020B0604020202020204" pitchFamily="34" charset="0"/>
              <a:buChar char="•"/>
            </a:pPr>
            <a:endParaRPr lang="en-US" sz="1100" baseline="30000" dirty="0">
              <a:solidFill>
                <a:schemeClr val="tx1">
                  <a:lumMod val="85000"/>
                  <a:lumOff val="15000"/>
                </a:schemeClr>
              </a:solidFill>
              <a:ea typeface="Arial Unicode MS" panose="020B0604020202020204" pitchFamily="34" charset="-128"/>
              <a:cs typeface="Arial" panose="020B0604020202020204" pitchFamily="34" charset="0"/>
            </a:endParaRPr>
          </a:p>
          <a:p>
            <a:pPr marL="214313" indent="-214313">
              <a:spcBef>
                <a:spcPts val="375"/>
              </a:spcBef>
              <a:buClr>
                <a:srgbClr val="C1CD19"/>
              </a:buClr>
              <a:buFont typeface="Arial" panose="020B0604020202020204" pitchFamily="34" charset="0"/>
              <a:buChar char="•"/>
            </a:pPr>
            <a:endParaRPr lang="en-US" sz="1100" baseline="30000" dirty="0">
              <a:solidFill>
                <a:schemeClr val="tx1">
                  <a:lumMod val="85000"/>
                  <a:lumOff val="15000"/>
                </a:schemeClr>
              </a:solidFill>
              <a:ea typeface="Arial Unicode MS" panose="020B0604020202020204" pitchFamily="34" charset="-128"/>
              <a:cs typeface="Arial" panose="020B0604020202020204" pitchFamily="34" charset="0"/>
            </a:endParaRPr>
          </a:p>
          <a:p>
            <a:pPr>
              <a:spcBef>
                <a:spcPts val="600"/>
              </a:spcBef>
              <a:buClr>
                <a:srgbClr val="C1CD19"/>
              </a:buClr>
            </a:pPr>
            <a:endParaRPr lang="en-US" sz="400" b="1" dirty="0">
              <a:solidFill>
                <a:srgbClr val="00B050"/>
              </a:solidFill>
              <a:cs typeface="Arial" panose="020B0604020202020204" pitchFamily="34" charset="0"/>
            </a:endParaRPr>
          </a:p>
          <a:p>
            <a:pPr>
              <a:spcBef>
                <a:spcPts val="750"/>
              </a:spcBef>
              <a:buClr>
                <a:srgbClr val="C1CD19"/>
              </a:buClr>
            </a:pPr>
            <a:r>
              <a:rPr lang="en-US" sz="1100" b="1" dirty="0">
                <a:solidFill>
                  <a:srgbClr val="00B050"/>
                </a:solidFill>
                <a:cs typeface="Arial" panose="020B0604020202020204" pitchFamily="34" charset="0"/>
              </a:rPr>
              <a:t>Can you afford </a:t>
            </a:r>
            <a:r>
              <a:rPr lang="en-US" sz="1100" b="1" i="1" dirty="0">
                <a:solidFill>
                  <a:srgbClr val="00B050"/>
                </a:solidFill>
                <a:cs typeface="Arial" panose="020B0604020202020204" pitchFamily="34" charset="0"/>
              </a:rPr>
              <a:t>not </a:t>
            </a:r>
            <a:r>
              <a:rPr lang="en-US" sz="1100" b="1" dirty="0">
                <a:solidFill>
                  <a:srgbClr val="00B050"/>
                </a:solidFill>
                <a:cs typeface="Arial" panose="020B0604020202020204" pitchFamily="34" charset="0"/>
              </a:rPr>
              <a:t>to have life insurance?</a:t>
            </a:r>
          </a:p>
          <a:p>
            <a:pPr>
              <a:spcBef>
                <a:spcPts val="750"/>
              </a:spcBef>
              <a:buClr>
                <a:srgbClr val="C1CD19"/>
              </a:buClr>
            </a:pPr>
            <a:r>
              <a:rPr lang="en-US" sz="1100" dirty="0">
                <a:solidFill>
                  <a:srgbClr val="74777A"/>
                </a:solidFill>
                <a:ea typeface="Arial Unicode MS" panose="020B0604020202020204" pitchFamily="34" charset="-128"/>
                <a:cs typeface="Arial" panose="020B0604020202020204" pitchFamily="34" charset="0"/>
              </a:rPr>
              <a:t>It can take 5 years to 7 years to financially recover from the loss of an income earner.</a:t>
            </a:r>
            <a:r>
              <a:rPr lang="en-US" sz="1100" baseline="30000" dirty="0">
                <a:solidFill>
                  <a:srgbClr val="74777A"/>
                </a:solidFill>
                <a:ea typeface="Arial Unicode MS" panose="020B0604020202020204" pitchFamily="34" charset="-128"/>
                <a:cs typeface="Arial" panose="020B0604020202020204" pitchFamily="34" charset="0"/>
              </a:rPr>
              <a:t>1</a:t>
            </a:r>
          </a:p>
        </p:txBody>
      </p:sp>
      <p:graphicFrame>
        <p:nvGraphicFramePr>
          <p:cNvPr id="9" name="Table 8"/>
          <p:cNvGraphicFramePr>
            <a:graphicFrameLocks noGrp="1"/>
          </p:cNvGraphicFramePr>
          <p:nvPr/>
        </p:nvGraphicFramePr>
        <p:xfrm>
          <a:off x="6626815" y="4154040"/>
          <a:ext cx="2425421" cy="487680"/>
        </p:xfrm>
        <a:graphic>
          <a:graphicData uri="http://schemas.openxmlformats.org/drawingml/2006/table">
            <a:tbl>
              <a:tblPr firstRow="1" bandRow="1">
                <a:tableStyleId>{5C22544A-7EE6-4342-B048-85BDC9FD1C3A}</a:tableStyleId>
              </a:tblPr>
              <a:tblGrid>
                <a:gridCol w="1131120">
                  <a:extLst>
                    <a:ext uri="{9D8B030D-6E8A-4147-A177-3AD203B41FA5}">
                      <a16:colId xmlns:a16="http://schemas.microsoft.com/office/drawing/2014/main" val="20000"/>
                    </a:ext>
                  </a:extLst>
                </a:gridCol>
                <a:gridCol w="1263625">
                  <a:extLst>
                    <a:ext uri="{9D8B030D-6E8A-4147-A177-3AD203B41FA5}">
                      <a16:colId xmlns:a16="http://schemas.microsoft.com/office/drawing/2014/main" val="20001"/>
                    </a:ext>
                  </a:extLst>
                </a:gridCol>
                <a:gridCol w="30676">
                  <a:extLst>
                    <a:ext uri="{9D8B030D-6E8A-4147-A177-3AD203B41FA5}">
                      <a16:colId xmlns:a16="http://schemas.microsoft.com/office/drawing/2014/main" val="20002"/>
                    </a:ext>
                  </a:extLst>
                </a:gridCol>
              </a:tblGrid>
              <a:tr h="450605">
                <a:tc>
                  <a:txBody>
                    <a:bodyPr/>
                    <a:lstStyle/>
                    <a:p>
                      <a:pPr marL="128270" indent="-116205">
                        <a:lnSpc>
                          <a:spcPct val="100000"/>
                        </a:lnSpc>
                        <a:spcBef>
                          <a:spcPts val="300"/>
                        </a:spcBef>
                        <a:buClr>
                          <a:srgbClr val="C1CD23"/>
                        </a:buClr>
                        <a:buFont typeface="Arial"/>
                        <a:buChar char="•"/>
                        <a:tabLst>
                          <a:tab pos="128270" algn="l"/>
                        </a:tabLst>
                      </a:pPr>
                      <a:r>
                        <a:rPr lang="en-US" sz="900" b="0" kern="1200" dirty="0">
                          <a:solidFill>
                            <a:srgbClr val="74777A"/>
                          </a:solidFill>
                          <a:latin typeface="+mn-lt"/>
                          <a:ea typeface="+mn-ea"/>
                          <a:cs typeface="Arial" panose="020B0604020202020204" pitchFamily="34" charset="0"/>
                        </a:rPr>
                        <a:t>Mortgage / rent</a:t>
                      </a:r>
                    </a:p>
                    <a:p>
                      <a:pPr marL="128270" indent="-116205">
                        <a:lnSpc>
                          <a:spcPct val="100000"/>
                        </a:lnSpc>
                        <a:spcBef>
                          <a:spcPts val="300"/>
                        </a:spcBef>
                        <a:buClr>
                          <a:srgbClr val="C1CD23"/>
                        </a:buClr>
                        <a:buFont typeface="Arial"/>
                        <a:buChar char="•"/>
                        <a:tabLst>
                          <a:tab pos="128270" algn="l"/>
                        </a:tabLst>
                      </a:pPr>
                      <a:r>
                        <a:rPr lang="en-US" sz="900" b="0" kern="1200" dirty="0">
                          <a:solidFill>
                            <a:srgbClr val="74777A"/>
                          </a:solidFill>
                          <a:latin typeface="+mn-lt"/>
                          <a:ea typeface="+mn-ea"/>
                          <a:cs typeface="Arial" panose="020B0604020202020204" pitchFamily="34" charset="0"/>
                        </a:rPr>
                        <a:t>Auto payments</a:t>
                      </a:r>
                    </a:p>
                    <a:p>
                      <a:pPr marL="128270" indent="-116205">
                        <a:lnSpc>
                          <a:spcPct val="100000"/>
                        </a:lnSpc>
                        <a:spcBef>
                          <a:spcPts val="300"/>
                        </a:spcBef>
                        <a:buClr>
                          <a:srgbClr val="C1CD23"/>
                        </a:buClr>
                        <a:buFont typeface="Arial"/>
                        <a:buChar char="•"/>
                        <a:tabLst>
                          <a:tab pos="128270" algn="l"/>
                        </a:tabLst>
                      </a:pPr>
                      <a:r>
                        <a:rPr lang="en-US" sz="900" b="0" kern="1200" dirty="0">
                          <a:solidFill>
                            <a:srgbClr val="74777A"/>
                          </a:solidFill>
                          <a:latin typeface="+mn-lt"/>
                          <a:ea typeface="+mn-ea"/>
                          <a:cs typeface="Arial" panose="020B0604020202020204" pitchFamily="34" charset="0"/>
                        </a:rPr>
                        <a:t>Education/College</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128270" indent="-116205">
                        <a:lnSpc>
                          <a:spcPct val="100000"/>
                        </a:lnSpc>
                        <a:spcBef>
                          <a:spcPts val="300"/>
                        </a:spcBef>
                        <a:buClr>
                          <a:srgbClr val="C1CD23"/>
                        </a:buClr>
                        <a:buFont typeface="Arial"/>
                        <a:buChar char="•"/>
                        <a:tabLst>
                          <a:tab pos="128270" algn="l"/>
                        </a:tabLst>
                      </a:pPr>
                      <a:r>
                        <a:rPr lang="en-US" sz="900" b="0" kern="1200" dirty="0">
                          <a:solidFill>
                            <a:srgbClr val="74777A"/>
                          </a:solidFill>
                          <a:latin typeface="+mn-lt"/>
                          <a:ea typeface="+mn-ea"/>
                          <a:cs typeface="Arial" panose="020B0604020202020204" pitchFamily="34" charset="0"/>
                        </a:rPr>
                        <a:t>Childcare Assistance</a:t>
                      </a:r>
                    </a:p>
                    <a:p>
                      <a:pPr marL="128270" marR="0" indent="-116205" algn="l" defTabSz="457200" rtl="0" eaLnBrk="1" fontAlgn="auto" latinLnBrk="0" hangingPunct="1">
                        <a:lnSpc>
                          <a:spcPct val="100000"/>
                        </a:lnSpc>
                        <a:spcBef>
                          <a:spcPts val="300"/>
                        </a:spcBef>
                        <a:spcAft>
                          <a:spcPts val="0"/>
                        </a:spcAft>
                        <a:buClr>
                          <a:srgbClr val="C1CD23"/>
                        </a:buClr>
                        <a:buSzTx/>
                        <a:buFont typeface="Arial"/>
                        <a:buChar char="•"/>
                        <a:tabLst>
                          <a:tab pos="128270" algn="l"/>
                        </a:tabLst>
                        <a:defRPr/>
                      </a:pPr>
                      <a:r>
                        <a:rPr lang="en-US" sz="900" b="0" kern="1200" dirty="0">
                          <a:solidFill>
                            <a:srgbClr val="74777A"/>
                          </a:solidFill>
                          <a:latin typeface="+mn-lt"/>
                          <a:ea typeface="+mn-ea"/>
                          <a:cs typeface="Arial" panose="020B0604020202020204" pitchFamily="34" charset="0"/>
                        </a:rPr>
                        <a:t>Legal or Medical Fees</a:t>
                      </a:r>
                    </a:p>
                    <a:p>
                      <a:pPr marL="128270" marR="0" indent="-116205" algn="l" defTabSz="457200" rtl="0" eaLnBrk="1" fontAlgn="auto" latinLnBrk="0" hangingPunct="1">
                        <a:lnSpc>
                          <a:spcPct val="100000"/>
                        </a:lnSpc>
                        <a:spcBef>
                          <a:spcPts val="300"/>
                        </a:spcBef>
                        <a:spcAft>
                          <a:spcPts val="0"/>
                        </a:spcAft>
                        <a:buClr>
                          <a:srgbClr val="C1CD23"/>
                        </a:buClr>
                        <a:buSzTx/>
                        <a:buFont typeface="Arial"/>
                        <a:buChar char="•"/>
                        <a:tabLst>
                          <a:tab pos="128270" algn="l"/>
                        </a:tabLst>
                        <a:defRPr/>
                      </a:pPr>
                      <a:r>
                        <a:rPr lang="en-US" sz="900" b="0" kern="1200" dirty="0">
                          <a:solidFill>
                            <a:srgbClr val="74777A"/>
                          </a:solidFill>
                          <a:latin typeface="+mn-lt"/>
                          <a:ea typeface="+mn-ea"/>
                          <a:cs typeface="Arial" panose="020B0604020202020204" pitchFamily="34" charset="0"/>
                        </a:rPr>
                        <a:t>Outstanding Debts</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128270" indent="-116205">
                        <a:lnSpc>
                          <a:spcPct val="100000"/>
                        </a:lnSpc>
                        <a:spcBef>
                          <a:spcPts val="300"/>
                        </a:spcBef>
                        <a:buClr>
                          <a:srgbClr val="C1CD23"/>
                        </a:buClr>
                        <a:buFont typeface="Arial"/>
                        <a:buNone/>
                        <a:tabLst>
                          <a:tab pos="128270" algn="l"/>
                        </a:tabLst>
                      </a:pPr>
                      <a:endParaRPr lang="en-US" sz="900" b="0" kern="1200" dirty="0">
                        <a:solidFill>
                          <a:schemeClr val="tx1">
                            <a:lumMod val="85000"/>
                            <a:lumOff val="15000"/>
                          </a:schemeClr>
                        </a:solidFill>
                        <a:latin typeface="+mn-lt"/>
                        <a:ea typeface="+mn-ea"/>
                        <a:cs typeface="Arial"/>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6" name="Text Placeholder 5"/>
          <p:cNvSpPr>
            <a:spLocks noGrp="1"/>
          </p:cNvSpPr>
          <p:nvPr>
            <p:ph type="body" sz="quarter" idx="12"/>
          </p:nvPr>
        </p:nvSpPr>
        <p:spPr>
          <a:xfrm>
            <a:off x="2156652" y="6523588"/>
            <a:ext cx="3658222" cy="174294"/>
          </a:xfrm>
        </p:spPr>
        <p:txBody>
          <a:bodyPr>
            <a:normAutofit fontScale="92500" lnSpcReduction="10000"/>
          </a:bodyPr>
          <a:lstStyle/>
          <a:p>
            <a:r>
              <a:rPr lang="en-US" dirty="0">
                <a:solidFill>
                  <a:schemeClr val="bg1">
                    <a:lumMod val="65000"/>
                  </a:schemeClr>
                </a:solidFill>
                <a:cs typeface="Arial"/>
              </a:rPr>
              <a:t>1. LIMRA's Facts About Group Life (2015)</a:t>
            </a:r>
          </a:p>
          <a:p>
            <a:endParaRPr lang="en-US" dirty="0"/>
          </a:p>
        </p:txBody>
      </p:sp>
      <p:sp>
        <p:nvSpPr>
          <p:cNvPr id="19" name="TextBox 18"/>
          <p:cNvSpPr txBox="1"/>
          <p:nvPr/>
        </p:nvSpPr>
        <p:spPr>
          <a:xfrm>
            <a:off x="463751" y="3721227"/>
            <a:ext cx="5766335" cy="523220"/>
          </a:xfrm>
          <a:prstGeom prst="rect">
            <a:avLst/>
          </a:prstGeom>
          <a:noFill/>
        </p:spPr>
        <p:txBody>
          <a:bodyPr wrap="square" rtlCol="0">
            <a:spAutoFit/>
          </a:bodyPr>
          <a:lstStyle/>
          <a:p>
            <a:pPr>
              <a:spcBef>
                <a:spcPts val="225"/>
              </a:spcBef>
            </a:pPr>
            <a:r>
              <a:rPr lang="en-US" sz="1400" b="1" dirty="0">
                <a:solidFill>
                  <a:srgbClr val="008EB1"/>
                </a:solidFill>
              </a:rPr>
              <a:t>A general guideline is to have coverage equal to 5 to 7 times your annual salary:</a:t>
            </a:r>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02662" y="1358948"/>
            <a:ext cx="433548" cy="527288"/>
          </a:xfrm>
          <a:prstGeom prst="rect">
            <a:avLst/>
          </a:prstGeom>
        </p:spPr>
      </p:pic>
      <p:sp>
        <p:nvSpPr>
          <p:cNvPr id="21" name="object 26"/>
          <p:cNvSpPr txBox="1"/>
          <p:nvPr/>
        </p:nvSpPr>
        <p:spPr>
          <a:xfrm>
            <a:off x="7412859" y="1438183"/>
            <a:ext cx="198881" cy="321513"/>
          </a:xfrm>
          <a:prstGeom prst="rect">
            <a:avLst/>
          </a:prstGeom>
        </p:spPr>
        <p:txBody>
          <a:bodyPr vert="horz" wrap="square" lIns="0" tIns="0" rIns="0" bIns="0" rtlCol="0">
            <a:noAutofit/>
          </a:bodyPr>
          <a:lstStyle/>
          <a:p>
            <a:pPr marL="9525" algn="ctr"/>
            <a:r>
              <a:rPr lang="en-US" sz="2700" b="1" dirty="0">
                <a:solidFill>
                  <a:srgbClr val="00446A"/>
                </a:solidFill>
                <a:latin typeface="Arial" panose="020B0604020202020204" pitchFamily="34" charset="0"/>
                <a:cs typeface="Arial" panose="020B0604020202020204" pitchFamily="34" charset="0"/>
              </a:rPr>
              <a:t>x</a:t>
            </a:r>
            <a:endParaRPr sz="2700" b="1" dirty="0">
              <a:solidFill>
                <a:srgbClr val="00446A"/>
              </a:solidFill>
              <a:latin typeface="Arial" panose="020B0604020202020204" pitchFamily="34" charset="0"/>
              <a:cs typeface="Arial" panose="020B0604020202020204" pitchFamily="34" charset="0"/>
            </a:endParaRPr>
          </a:p>
        </p:txBody>
      </p:sp>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88557" y="1430858"/>
            <a:ext cx="718305" cy="420185"/>
          </a:xfrm>
          <a:prstGeom prst="rect">
            <a:avLst/>
          </a:prstGeom>
        </p:spPr>
      </p:pic>
      <p:sp>
        <p:nvSpPr>
          <p:cNvPr id="24" name="object 28"/>
          <p:cNvSpPr txBox="1"/>
          <p:nvPr/>
        </p:nvSpPr>
        <p:spPr>
          <a:xfrm>
            <a:off x="6555734" y="1911458"/>
            <a:ext cx="929010" cy="180998"/>
          </a:xfrm>
          <a:prstGeom prst="rect">
            <a:avLst/>
          </a:prstGeom>
        </p:spPr>
        <p:txBody>
          <a:bodyPr vert="horz" wrap="square" lIns="0" tIns="0" rIns="0" bIns="0" rtlCol="0">
            <a:noAutofit/>
          </a:bodyPr>
          <a:lstStyle/>
          <a:p>
            <a:pPr marL="9525" algn="ctr"/>
            <a:r>
              <a:rPr sz="900" b="1" dirty="0">
                <a:solidFill>
                  <a:srgbClr val="00446A"/>
                </a:solidFill>
                <a:latin typeface="+mj-lt"/>
                <a:cs typeface="Arial"/>
              </a:rPr>
              <a:t>5</a:t>
            </a:r>
            <a:r>
              <a:rPr sz="900" b="1" spc="-19" dirty="0">
                <a:solidFill>
                  <a:srgbClr val="00446A"/>
                </a:solidFill>
                <a:latin typeface="+mj-lt"/>
                <a:cs typeface="Arial"/>
              </a:rPr>
              <a:t> </a:t>
            </a:r>
            <a:r>
              <a:rPr sz="900" b="1" spc="4" dirty="0">
                <a:solidFill>
                  <a:srgbClr val="00446A"/>
                </a:solidFill>
                <a:latin typeface="+mj-lt"/>
                <a:cs typeface="Arial"/>
              </a:rPr>
              <a:t>t</a:t>
            </a:r>
            <a:r>
              <a:rPr sz="900" b="1" dirty="0">
                <a:solidFill>
                  <a:srgbClr val="00446A"/>
                </a:solidFill>
                <a:latin typeface="+mj-lt"/>
                <a:cs typeface="Arial"/>
              </a:rPr>
              <a:t>o</a:t>
            </a:r>
            <a:r>
              <a:rPr sz="900" b="1" spc="-19" dirty="0">
                <a:solidFill>
                  <a:srgbClr val="00446A"/>
                </a:solidFill>
                <a:latin typeface="+mj-lt"/>
                <a:cs typeface="Arial"/>
              </a:rPr>
              <a:t> </a:t>
            </a:r>
            <a:r>
              <a:rPr sz="900" b="1" dirty="0">
                <a:solidFill>
                  <a:srgbClr val="00446A"/>
                </a:solidFill>
                <a:latin typeface="+mj-lt"/>
                <a:cs typeface="Arial"/>
              </a:rPr>
              <a:t>7 </a:t>
            </a:r>
            <a:r>
              <a:rPr lang="en-US" sz="900" b="1" dirty="0">
                <a:solidFill>
                  <a:srgbClr val="00446A"/>
                </a:solidFill>
                <a:latin typeface="+mj-lt"/>
                <a:cs typeface="Arial"/>
              </a:rPr>
              <a:t>y</a:t>
            </a:r>
            <a:r>
              <a:rPr sz="900" b="1" spc="-8" dirty="0">
                <a:solidFill>
                  <a:srgbClr val="00446A"/>
                </a:solidFill>
                <a:latin typeface="+mj-lt"/>
                <a:cs typeface="Arial"/>
              </a:rPr>
              <a:t>ea</a:t>
            </a:r>
            <a:r>
              <a:rPr sz="900" b="1" dirty="0">
                <a:solidFill>
                  <a:srgbClr val="00446A"/>
                </a:solidFill>
                <a:latin typeface="+mj-lt"/>
                <a:cs typeface="Arial"/>
              </a:rPr>
              <a:t>rs</a:t>
            </a:r>
          </a:p>
        </p:txBody>
      </p:sp>
      <p:sp>
        <p:nvSpPr>
          <p:cNvPr id="25" name="object 28"/>
          <p:cNvSpPr txBox="1"/>
          <p:nvPr/>
        </p:nvSpPr>
        <p:spPr>
          <a:xfrm>
            <a:off x="7683204" y="1881176"/>
            <a:ext cx="929010" cy="180998"/>
          </a:xfrm>
          <a:prstGeom prst="rect">
            <a:avLst/>
          </a:prstGeom>
        </p:spPr>
        <p:txBody>
          <a:bodyPr vert="horz" wrap="square" lIns="0" tIns="0" rIns="0" bIns="0" rtlCol="0">
            <a:noAutofit/>
          </a:bodyPr>
          <a:lstStyle/>
          <a:p>
            <a:pPr marL="9525" algn="ctr"/>
            <a:r>
              <a:rPr lang="en-US" sz="900" b="1" dirty="0">
                <a:solidFill>
                  <a:srgbClr val="00446A"/>
                </a:solidFill>
                <a:latin typeface="+mj-lt"/>
                <a:cs typeface="Arial"/>
              </a:rPr>
              <a:t>Annual Salary</a:t>
            </a:r>
            <a:endParaRPr sz="900" b="1" dirty="0">
              <a:solidFill>
                <a:srgbClr val="00446A"/>
              </a:solidFill>
              <a:latin typeface="+mj-lt"/>
              <a:cs typeface="Arial"/>
            </a:endParaRPr>
          </a:p>
        </p:txBody>
      </p:sp>
      <p:sp>
        <p:nvSpPr>
          <p:cNvPr id="26" name="object 29"/>
          <p:cNvSpPr txBox="1"/>
          <p:nvPr/>
        </p:nvSpPr>
        <p:spPr>
          <a:xfrm>
            <a:off x="3518804" y="7172816"/>
            <a:ext cx="985716" cy="174295"/>
          </a:xfrm>
          <a:prstGeom prst="rect">
            <a:avLst/>
          </a:prstGeom>
        </p:spPr>
        <p:txBody>
          <a:bodyPr vert="horz" wrap="square" lIns="0" tIns="0" rIns="0" bIns="0" rtlCol="0">
            <a:noAutofit/>
          </a:bodyPr>
          <a:lstStyle/>
          <a:p>
            <a:pPr marL="9525" algn="ctr"/>
            <a:r>
              <a:rPr sz="900" b="1" dirty="0">
                <a:solidFill>
                  <a:srgbClr val="00446A"/>
                </a:solidFill>
                <a:latin typeface="+mj-lt"/>
                <a:cs typeface="Arial"/>
              </a:rPr>
              <a:t>P</a:t>
            </a:r>
            <a:r>
              <a:rPr sz="900" b="1" spc="-8" dirty="0">
                <a:solidFill>
                  <a:srgbClr val="00446A"/>
                </a:solidFill>
                <a:latin typeface="+mj-lt"/>
                <a:cs typeface="Arial"/>
              </a:rPr>
              <a:t>o</a:t>
            </a:r>
            <a:r>
              <a:rPr sz="900" b="1" spc="11" dirty="0">
                <a:solidFill>
                  <a:srgbClr val="00446A"/>
                </a:solidFill>
                <a:latin typeface="+mj-lt"/>
                <a:cs typeface="Arial"/>
              </a:rPr>
              <a:t>li</a:t>
            </a:r>
            <a:r>
              <a:rPr sz="900" b="1" dirty="0">
                <a:solidFill>
                  <a:srgbClr val="00446A"/>
                </a:solidFill>
                <a:latin typeface="+mj-lt"/>
                <a:cs typeface="Arial"/>
              </a:rPr>
              <a:t>cy</a:t>
            </a:r>
            <a:r>
              <a:rPr sz="900" b="1" spc="-49" dirty="0">
                <a:solidFill>
                  <a:srgbClr val="00446A"/>
                </a:solidFill>
                <a:latin typeface="+mj-lt"/>
                <a:cs typeface="Arial"/>
              </a:rPr>
              <a:t> </a:t>
            </a:r>
            <a:r>
              <a:rPr sz="900" b="1" dirty="0">
                <a:solidFill>
                  <a:srgbClr val="00446A"/>
                </a:solidFill>
                <a:latin typeface="+mj-lt"/>
                <a:cs typeface="Arial"/>
              </a:rPr>
              <a:t>A</a:t>
            </a:r>
            <a:r>
              <a:rPr sz="900" b="1" spc="15" dirty="0">
                <a:solidFill>
                  <a:srgbClr val="00446A"/>
                </a:solidFill>
                <a:latin typeface="+mj-lt"/>
                <a:cs typeface="Arial"/>
              </a:rPr>
              <a:t>m</a:t>
            </a:r>
            <a:r>
              <a:rPr sz="900" b="1" spc="-8" dirty="0">
                <a:solidFill>
                  <a:srgbClr val="00446A"/>
                </a:solidFill>
                <a:latin typeface="+mj-lt"/>
                <a:cs typeface="Arial"/>
              </a:rPr>
              <a:t>oun</a:t>
            </a:r>
            <a:r>
              <a:rPr sz="900" b="1" dirty="0">
                <a:solidFill>
                  <a:srgbClr val="00446A"/>
                </a:solidFill>
                <a:latin typeface="+mj-lt"/>
                <a:cs typeface="Arial"/>
              </a:rPr>
              <a:t>t</a:t>
            </a:r>
          </a:p>
        </p:txBody>
      </p:sp>
      <p:graphicFrame>
        <p:nvGraphicFramePr>
          <p:cNvPr id="28" name="Table 27"/>
          <p:cNvGraphicFramePr>
            <a:graphicFrameLocks noGrp="1"/>
          </p:cNvGraphicFramePr>
          <p:nvPr/>
        </p:nvGraphicFramePr>
        <p:xfrm>
          <a:off x="543759" y="1345036"/>
          <a:ext cx="5766336" cy="2265755"/>
        </p:xfrm>
        <a:graphic>
          <a:graphicData uri="http://schemas.openxmlformats.org/drawingml/2006/table">
            <a:tbl>
              <a:tblPr firstRow="1" bandRow="1">
                <a:tableStyleId>{72833802-FEF1-4C79-8D5D-14CF1EAF98D9}</a:tableStyleId>
              </a:tblPr>
              <a:tblGrid>
                <a:gridCol w="2512670">
                  <a:extLst>
                    <a:ext uri="{9D8B030D-6E8A-4147-A177-3AD203B41FA5}">
                      <a16:colId xmlns:a16="http://schemas.microsoft.com/office/drawing/2014/main" val="20000"/>
                    </a:ext>
                  </a:extLst>
                </a:gridCol>
                <a:gridCol w="3253666">
                  <a:extLst>
                    <a:ext uri="{9D8B030D-6E8A-4147-A177-3AD203B41FA5}">
                      <a16:colId xmlns:a16="http://schemas.microsoft.com/office/drawing/2014/main" val="20001"/>
                    </a:ext>
                  </a:extLst>
                </a:gridCol>
              </a:tblGrid>
              <a:tr h="348734">
                <a:tc gridSpan="2">
                  <a:txBody>
                    <a:bodyPr/>
                    <a:lstStyle/>
                    <a:p>
                      <a:pPr algn="ctr"/>
                      <a:r>
                        <a:rPr lang="en-US" sz="1800" dirty="0"/>
                        <a:t>Benefit Plan Overview</a:t>
                      </a:r>
                    </a:p>
                  </a:txBody>
                  <a:tcPr marL="68580" marR="68580" marT="34290" marB="34290" anchor="ctr"/>
                </a:tc>
                <a:tc hMerge="1">
                  <a:txBody>
                    <a:bodyPr/>
                    <a:lstStyle/>
                    <a:p>
                      <a:pPr algn="ctr"/>
                      <a:endParaRPr lang="en-US" sz="1800" dirty="0"/>
                    </a:p>
                  </a:txBody>
                  <a:tcPr marL="68580" marR="68580" marT="34290" marB="34290" anchor="ctr"/>
                </a:tc>
                <a:extLst>
                  <a:ext uri="{0D108BD9-81ED-4DB2-BD59-A6C34878D82A}">
                    <a16:rowId xmlns:a16="http://schemas.microsoft.com/office/drawing/2014/main" val="10000"/>
                  </a:ext>
                </a:extLst>
              </a:tr>
              <a:tr h="320040">
                <a:tc>
                  <a:txBody>
                    <a:bodyPr/>
                    <a:lstStyle/>
                    <a:p>
                      <a:r>
                        <a:rPr lang="en-US" sz="1200" dirty="0">
                          <a:solidFill>
                            <a:srgbClr val="0D3F5E"/>
                          </a:solidFill>
                        </a:rPr>
                        <a:t>Employee Benefit</a:t>
                      </a:r>
                      <a:endParaRPr lang="en-US" sz="1200" b="1" dirty="0">
                        <a:solidFill>
                          <a:srgbClr val="0D3F5E"/>
                        </a:solidFill>
                      </a:endParaRPr>
                    </a:p>
                  </a:txBody>
                  <a:tcPr marL="68580" marR="68580" marT="34290" marB="34290" anchor="ctr"/>
                </a:tc>
                <a:tc>
                  <a:txBody>
                    <a:bodyPr/>
                    <a:lstStyle/>
                    <a:p>
                      <a:pPr algn="ctr"/>
                      <a:r>
                        <a:rPr lang="en-US" sz="1200" dirty="0">
                          <a:solidFill>
                            <a:srgbClr val="0D3F5E"/>
                          </a:solidFill>
                        </a:rPr>
                        <a:t>8 Options </a:t>
                      </a:r>
                      <a:r>
                        <a:rPr lang="en-US" sz="1200" baseline="0" dirty="0">
                          <a:solidFill>
                            <a:srgbClr val="0D3F5E"/>
                          </a:solidFill>
                        </a:rPr>
                        <a:t>from $5,000 to $150,000</a:t>
                      </a:r>
                      <a:endParaRPr lang="en-US" sz="1200" b="0" dirty="0">
                        <a:solidFill>
                          <a:srgbClr val="0D3F5E"/>
                        </a:solidFill>
                      </a:endParaRPr>
                    </a:p>
                  </a:txBody>
                  <a:tcPr marL="68580" marR="68580" marT="34290" marB="34290" anchor="ctr"/>
                </a:tc>
                <a:extLst>
                  <a:ext uri="{0D108BD9-81ED-4DB2-BD59-A6C34878D82A}">
                    <a16:rowId xmlns:a16="http://schemas.microsoft.com/office/drawing/2014/main" val="10001"/>
                  </a:ext>
                </a:extLst>
              </a:tr>
              <a:tr h="320040">
                <a:tc>
                  <a:txBody>
                    <a:bodyPr/>
                    <a:lstStyle/>
                    <a:p>
                      <a:r>
                        <a:rPr lang="en-US" sz="1200" dirty="0">
                          <a:solidFill>
                            <a:srgbClr val="0D3F5E"/>
                          </a:solidFill>
                        </a:rPr>
                        <a:t>Spouse Benefit</a:t>
                      </a:r>
                      <a:endParaRPr lang="en-US" sz="1200" b="1" dirty="0">
                        <a:solidFill>
                          <a:srgbClr val="0D3F5E"/>
                        </a:solidFill>
                      </a:endParaRPr>
                    </a:p>
                  </a:txBody>
                  <a:tcPr marL="68580" marR="68580"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a:solidFill>
                            <a:srgbClr val="0D3F5E"/>
                          </a:solidFill>
                        </a:rPr>
                        <a:t>50% of Employee Benefit, up to $25,000</a:t>
                      </a:r>
                      <a:endParaRPr lang="en-US" sz="1200" b="0" dirty="0">
                        <a:solidFill>
                          <a:srgbClr val="0D3F5E"/>
                        </a:solidFill>
                      </a:endParaRPr>
                    </a:p>
                  </a:txBody>
                  <a:tcPr marL="68580" marR="68580" marT="34290" marB="34290" anchor="ctr"/>
                </a:tc>
                <a:extLst>
                  <a:ext uri="{0D108BD9-81ED-4DB2-BD59-A6C34878D82A}">
                    <a16:rowId xmlns:a16="http://schemas.microsoft.com/office/drawing/2014/main" val="10002"/>
                  </a:ext>
                </a:extLst>
              </a:tr>
              <a:tr h="320040">
                <a:tc>
                  <a:txBody>
                    <a:bodyPr/>
                    <a:lstStyle/>
                    <a:p>
                      <a:r>
                        <a:rPr lang="en-US" sz="1200" dirty="0">
                          <a:solidFill>
                            <a:srgbClr val="0D3F5E"/>
                          </a:solidFill>
                        </a:rPr>
                        <a:t>Child(</a:t>
                      </a:r>
                      <a:r>
                        <a:rPr lang="en-US" sz="1200" dirty="0" err="1">
                          <a:solidFill>
                            <a:srgbClr val="0D3F5E"/>
                          </a:solidFill>
                        </a:rPr>
                        <a:t>ren</a:t>
                      </a:r>
                      <a:r>
                        <a:rPr lang="en-US" sz="1200" dirty="0">
                          <a:solidFill>
                            <a:srgbClr val="0D3F5E"/>
                          </a:solidFill>
                        </a:rPr>
                        <a:t>) Benefit,</a:t>
                      </a:r>
                      <a:r>
                        <a:rPr lang="en-US" sz="1200" baseline="0" dirty="0">
                          <a:solidFill>
                            <a:srgbClr val="0D3F5E"/>
                          </a:solidFill>
                        </a:rPr>
                        <a:t> up </a:t>
                      </a:r>
                      <a:r>
                        <a:rPr lang="en-US" sz="1200" kern="1200" dirty="0">
                          <a:solidFill>
                            <a:srgbClr val="0D3F5E"/>
                          </a:solidFill>
                        </a:rPr>
                        <a:t>to age 26</a:t>
                      </a:r>
                      <a:endParaRPr lang="en-US" sz="1200" b="1" kern="1200" dirty="0">
                        <a:solidFill>
                          <a:srgbClr val="0D3F5E"/>
                        </a:solidFill>
                        <a:latin typeface="+mn-lt"/>
                        <a:ea typeface="+mn-ea"/>
                        <a:cs typeface="+mn-cs"/>
                      </a:endParaRPr>
                    </a:p>
                  </a:txBody>
                  <a:tcPr marL="68580" marR="68580"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a:solidFill>
                            <a:srgbClr val="0D3F5E"/>
                          </a:solidFill>
                        </a:rPr>
                        <a:t>10% of Employee Benefit,</a:t>
                      </a:r>
                      <a:r>
                        <a:rPr lang="en-US" sz="1200" baseline="0" dirty="0">
                          <a:solidFill>
                            <a:srgbClr val="0D3F5E"/>
                          </a:solidFill>
                        </a:rPr>
                        <a:t> up to $10,000</a:t>
                      </a:r>
                      <a:endParaRPr lang="en-US" sz="1200" b="0" dirty="0">
                        <a:solidFill>
                          <a:srgbClr val="0D3F5E"/>
                        </a:solidFill>
                      </a:endParaRPr>
                    </a:p>
                  </a:txBody>
                  <a:tcPr marL="68580" marR="68580" marT="34290" marB="34290" anchor="ctr"/>
                </a:tc>
                <a:extLst>
                  <a:ext uri="{0D108BD9-81ED-4DB2-BD59-A6C34878D82A}">
                    <a16:rowId xmlns:a16="http://schemas.microsoft.com/office/drawing/2014/main" val="10003"/>
                  </a:ext>
                </a:extLst>
              </a:tr>
              <a:tr h="339681">
                <a:tc>
                  <a:txBody>
                    <a:bodyPr/>
                    <a:lstStyle/>
                    <a:p>
                      <a:r>
                        <a:rPr lang="en-US" sz="1200" dirty="0">
                          <a:solidFill>
                            <a:srgbClr val="0D3F5E"/>
                          </a:solidFill>
                        </a:rPr>
                        <a:t>Portability &amp; Conversion</a:t>
                      </a:r>
                      <a:endParaRPr lang="en-US" sz="1200" b="1" dirty="0">
                        <a:solidFill>
                          <a:srgbClr val="0D3F5E"/>
                        </a:solidFill>
                      </a:endParaRPr>
                    </a:p>
                  </a:txBody>
                  <a:tcPr marL="68580" marR="68580"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a:solidFill>
                            <a:srgbClr val="0D3F5E"/>
                          </a:solidFill>
                        </a:rPr>
                        <a:t>Included</a:t>
                      </a:r>
                      <a:endParaRPr lang="en-US" sz="1200" b="0" dirty="0">
                        <a:solidFill>
                          <a:srgbClr val="0D3F5E"/>
                        </a:solidFill>
                      </a:endParaRPr>
                    </a:p>
                  </a:txBody>
                  <a:tcPr marL="68580" marR="68580" marT="34290" marB="34290" anchor="ctr"/>
                </a:tc>
                <a:extLst>
                  <a:ext uri="{0D108BD9-81ED-4DB2-BD59-A6C34878D82A}">
                    <a16:rowId xmlns:a16="http://schemas.microsoft.com/office/drawing/2014/main" val="10004"/>
                  </a:ext>
                </a:extLst>
              </a:tr>
              <a:tr h="350798">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solidFill>
                            <a:srgbClr val="0D3F5E"/>
                          </a:solidFill>
                        </a:rPr>
                        <a:t>Evidence</a:t>
                      </a:r>
                      <a:r>
                        <a:rPr lang="en-US" sz="1200" baseline="0" dirty="0">
                          <a:solidFill>
                            <a:srgbClr val="0D3F5E"/>
                          </a:solidFill>
                        </a:rPr>
                        <a:t> of Insurability (EOI)</a:t>
                      </a:r>
                      <a:endParaRPr lang="en-US" sz="1200" b="1" i="0" dirty="0">
                        <a:solidFill>
                          <a:srgbClr val="0D3F5E"/>
                        </a:solidFill>
                        <a:latin typeface="+mn-lt"/>
                        <a:cs typeface="Helvetica Neue"/>
                      </a:endParaRPr>
                    </a:p>
                  </a:txBody>
                  <a:tcPr marL="68580" marR="68580" marT="34290" marB="3429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i="1" kern="1200" baseline="0" dirty="0">
                          <a:solidFill>
                            <a:srgbClr val="0D3F5E"/>
                          </a:solidFill>
                          <a:latin typeface="+mn-lt"/>
                          <a:ea typeface="+mn-ea"/>
                          <a:cs typeface="+mn-cs"/>
                        </a:rPr>
                        <a:t>New This Year:  All Amounts Guarantee Issue During Annual Enrollment</a:t>
                      </a:r>
                    </a:p>
                    <a:p>
                      <a:pPr marL="0" marR="0" indent="0" algn="ctr" defTabSz="457200" rtl="0" eaLnBrk="1" fontAlgn="auto" latinLnBrk="0" hangingPunct="1">
                        <a:lnSpc>
                          <a:spcPct val="100000"/>
                        </a:lnSpc>
                        <a:spcBef>
                          <a:spcPts val="0"/>
                        </a:spcBef>
                        <a:spcAft>
                          <a:spcPts val="0"/>
                        </a:spcAft>
                        <a:buClrTx/>
                        <a:buSzTx/>
                        <a:buFontTx/>
                        <a:buNone/>
                        <a:tabLst/>
                        <a:defRPr/>
                      </a:pPr>
                      <a:endParaRPr lang="en-US" sz="1200" b="0" i="0" baseline="0" dirty="0">
                        <a:solidFill>
                          <a:srgbClr val="0D3F5E"/>
                        </a:solidFill>
                        <a:latin typeface="+mn-lt"/>
                        <a:cs typeface="Helvetica Neue"/>
                      </a:endParaRPr>
                    </a:p>
                  </a:txBody>
                  <a:tcPr marL="68580" marR="68580" marT="34290" marB="34290" anchor="ctr"/>
                </a:tc>
                <a:extLst>
                  <a:ext uri="{0D108BD9-81ED-4DB2-BD59-A6C34878D82A}">
                    <a16:rowId xmlns:a16="http://schemas.microsoft.com/office/drawing/2014/main" val="10005"/>
                  </a:ext>
                </a:extLst>
              </a:tr>
            </a:tbl>
          </a:graphicData>
        </a:graphic>
      </p:graphicFrame>
      <p:sp>
        <p:nvSpPr>
          <p:cNvPr id="31" name="TextBox 30"/>
          <p:cNvSpPr txBox="1"/>
          <p:nvPr/>
        </p:nvSpPr>
        <p:spPr>
          <a:xfrm>
            <a:off x="6514723" y="5875493"/>
            <a:ext cx="2252086" cy="456535"/>
          </a:xfrm>
          <a:prstGeom prst="rect">
            <a:avLst/>
          </a:prstGeom>
          <a:noFill/>
          <a:ln w="28575">
            <a:solidFill>
              <a:srgbClr val="008EB1"/>
            </a:solidFill>
          </a:ln>
        </p:spPr>
        <p:txBody>
          <a:bodyPr wrap="square" rtlCol="0">
            <a:spAutoFit/>
          </a:bodyPr>
          <a:lstStyle/>
          <a:p>
            <a:pPr marR="9525" algn="ctr">
              <a:spcBef>
                <a:spcPts val="450"/>
              </a:spcBef>
              <a:buClr>
                <a:srgbClr val="00446A"/>
              </a:buClr>
            </a:pPr>
            <a:r>
              <a:rPr lang="en-US" sz="1050" b="1" dirty="0">
                <a:solidFill>
                  <a:srgbClr val="00446A"/>
                </a:solidFill>
                <a:cs typeface="Arial" panose="020B0604020202020204" pitchFamily="34" charset="0"/>
              </a:rPr>
              <a:t>Free Online WillPrep Services</a:t>
            </a:r>
            <a:endParaRPr lang="en-US" sz="825" dirty="0">
              <a:solidFill>
                <a:srgbClr val="00446A"/>
              </a:solidFill>
              <a:cs typeface="Arial" panose="020B0604020202020204" pitchFamily="34" charset="0"/>
            </a:endParaRPr>
          </a:p>
          <a:p>
            <a:pPr marR="9525" algn="ctr">
              <a:spcBef>
                <a:spcPts val="450"/>
              </a:spcBef>
              <a:buClr>
                <a:srgbClr val="00446A"/>
              </a:buClr>
            </a:pPr>
            <a:r>
              <a:rPr lang="en-US" sz="900" dirty="0">
                <a:solidFill>
                  <a:srgbClr val="00446A"/>
                </a:solidFill>
                <a:cs typeface="Arial" panose="020B0604020202020204" pitchFamily="34" charset="0"/>
              </a:rPr>
              <a:t>Included for All Voluntary Life Members!</a:t>
            </a:r>
          </a:p>
        </p:txBody>
      </p:sp>
      <p:sp>
        <p:nvSpPr>
          <p:cNvPr id="29" name="Title 1">
            <a:extLst>
              <a:ext uri="{FF2B5EF4-FFF2-40B4-BE49-F238E27FC236}">
                <a16:creationId xmlns:a16="http://schemas.microsoft.com/office/drawing/2014/main" id="{C306C7FD-2700-40E0-A877-5C70E1F0C540}"/>
              </a:ext>
            </a:extLst>
          </p:cNvPr>
          <p:cNvSpPr txBox="1">
            <a:spLocks/>
          </p:cNvSpPr>
          <p:nvPr/>
        </p:nvSpPr>
        <p:spPr>
          <a:xfrm>
            <a:off x="463750" y="457200"/>
            <a:ext cx="8223050" cy="466437"/>
          </a:xfrm>
          <a:prstGeom prst="rect">
            <a:avLst/>
          </a:prstGeom>
        </p:spPr>
        <p:txBody>
          <a:bodyPr/>
          <a:lstStyle>
            <a:lvl1pPr algn="l" defTabSz="914400" rtl="0" eaLnBrk="1" latinLnBrk="0" hangingPunct="1">
              <a:lnSpc>
                <a:spcPct val="90000"/>
              </a:lnSpc>
              <a:spcBef>
                <a:spcPct val="0"/>
              </a:spcBef>
              <a:buNone/>
              <a:defRPr sz="3200" b="1" kern="1200">
                <a:solidFill>
                  <a:schemeClr val="accent3"/>
                </a:solidFill>
                <a:latin typeface="+mj-lt"/>
                <a:ea typeface="+mj-ea"/>
                <a:cs typeface="+mj-cs"/>
              </a:defRPr>
            </a:lvl1pPr>
          </a:lstStyle>
          <a:p>
            <a:r>
              <a:rPr lang="en-US" dirty="0">
                <a:solidFill>
                  <a:srgbClr val="0D3F5E"/>
                </a:solidFill>
              </a:rPr>
              <a:t>Voluntary</a:t>
            </a:r>
            <a:r>
              <a:rPr lang="en-US" dirty="0"/>
              <a:t> </a:t>
            </a:r>
            <a:r>
              <a:rPr lang="en-US" dirty="0">
                <a:solidFill>
                  <a:schemeClr val="accent1">
                    <a:lumMod val="90000"/>
                    <a:lumOff val="10000"/>
                  </a:schemeClr>
                </a:solidFill>
              </a:rPr>
              <a:t>Life</a:t>
            </a:r>
            <a:r>
              <a:rPr lang="en-US" dirty="0">
                <a:solidFill>
                  <a:srgbClr val="00B050"/>
                </a:solidFill>
              </a:rPr>
              <a:t> Insurance</a:t>
            </a:r>
          </a:p>
        </p:txBody>
      </p:sp>
      <p:sp>
        <p:nvSpPr>
          <p:cNvPr id="30" name="Text Placeholder 7">
            <a:extLst>
              <a:ext uri="{FF2B5EF4-FFF2-40B4-BE49-F238E27FC236}">
                <a16:creationId xmlns:a16="http://schemas.microsoft.com/office/drawing/2014/main" id="{69716010-816B-4189-B051-BAB9AEAE9111}"/>
              </a:ext>
            </a:extLst>
          </p:cNvPr>
          <p:cNvSpPr txBox="1">
            <a:spLocks/>
          </p:cNvSpPr>
          <p:nvPr/>
        </p:nvSpPr>
        <p:spPr>
          <a:xfrm>
            <a:off x="543759" y="916225"/>
            <a:ext cx="8223050" cy="294899"/>
          </a:xfrm>
          <a:prstGeom prst="rect">
            <a:avLst/>
          </a:prstGeom>
        </p:spPr>
        <p:txBody>
          <a:bodyPr vert="horz" lIns="0" tIns="0" rIns="0" bIns="0" rtlCol="0">
            <a:noAutofit/>
          </a:bodyPr>
          <a:lstStyle>
            <a:lvl1pPr indent="0">
              <a:lnSpc>
                <a:spcPct val="100000"/>
              </a:lnSpc>
              <a:spcBef>
                <a:spcPts val="1200"/>
              </a:spcBef>
              <a:spcAft>
                <a:spcPts val="0"/>
              </a:spcAft>
              <a:buFont typeface="Arial" panose="020B0604020202020204" pitchFamily="34" charset="0"/>
              <a:buNone/>
              <a:defRPr sz="2000" b="0">
                <a:solidFill>
                  <a:schemeClr val="accent1"/>
                </a:solidFill>
              </a:defRPr>
            </a:lvl1pPr>
            <a:lvl2pPr marL="0" indent="0">
              <a:lnSpc>
                <a:spcPct val="100000"/>
              </a:lnSpc>
              <a:spcBef>
                <a:spcPts val="0"/>
              </a:spcBef>
              <a:spcAft>
                <a:spcPts val="1000"/>
              </a:spcAft>
              <a:buFont typeface="Arial" panose="020B0604020202020204" pitchFamily="34" charset="0"/>
              <a:buNone/>
            </a:lvl2pPr>
            <a:lvl3pPr marL="228600" indent="-228600">
              <a:lnSpc>
                <a:spcPct val="100000"/>
              </a:lnSpc>
              <a:spcBef>
                <a:spcPts val="0"/>
              </a:spcBef>
              <a:spcAft>
                <a:spcPts val="1000"/>
              </a:spcAft>
              <a:buFont typeface="Arial" panose="020B0604020202020204" pitchFamily="34" charset="0"/>
              <a:buChar char="•"/>
            </a:lvl3pPr>
            <a:lvl4pPr marL="457200" indent="-228600">
              <a:lnSpc>
                <a:spcPct val="100000"/>
              </a:lnSpc>
              <a:spcBef>
                <a:spcPts val="0"/>
              </a:spcBef>
              <a:spcAft>
                <a:spcPts val="1000"/>
              </a:spcAft>
              <a:buFont typeface="Arial" panose="020B0604020202020204" pitchFamily="34" charset="0"/>
              <a:buChar char="‒"/>
              <a:defRPr sz="1600"/>
            </a:lvl4pPr>
            <a:lvl5pPr marL="0" indent="0">
              <a:lnSpc>
                <a:spcPct val="100000"/>
              </a:lnSpc>
              <a:spcBef>
                <a:spcPts val="0"/>
              </a:spcBef>
              <a:spcAft>
                <a:spcPts val="1000"/>
              </a:spcAft>
              <a:buFont typeface="Arial" panose="020B0604020202020204" pitchFamily="34" charset="0"/>
              <a:buNone/>
              <a:defRPr>
                <a:latin typeface="Lyon Display Regular" panose="02000603080000020004" pitchFamily="50"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Keep your </a:t>
            </a:r>
            <a:r>
              <a:rPr lang="en-US" dirty="0">
                <a:solidFill>
                  <a:srgbClr val="008EB1"/>
                </a:solidFill>
              </a:rPr>
              <a:t>family</a:t>
            </a:r>
            <a:r>
              <a:rPr lang="en-US" dirty="0"/>
              <a:t> and finances safe</a:t>
            </a:r>
          </a:p>
        </p:txBody>
      </p:sp>
    </p:spTree>
    <p:extLst>
      <p:ext uri="{BB962C8B-B14F-4D97-AF65-F5344CB8AC3E}">
        <p14:creationId xmlns:p14="http://schemas.microsoft.com/office/powerpoint/2010/main" val="1178614841"/>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creenshot of a website&#10;&#10;AI-generated content may be incorrect.">
            <a:extLst>
              <a:ext uri="{FF2B5EF4-FFF2-40B4-BE49-F238E27FC236}">
                <a16:creationId xmlns:a16="http://schemas.microsoft.com/office/drawing/2014/main" id="{B0B5E18F-32CD-B405-6307-3A2D1C08A4C1}"/>
              </a:ext>
            </a:extLst>
          </p:cNvPr>
          <p:cNvPicPr>
            <a:picLocks noChangeAspect="1"/>
          </p:cNvPicPr>
          <p:nvPr/>
        </p:nvPicPr>
        <p:blipFill>
          <a:blip r:embed="rId2"/>
          <a:stretch>
            <a:fillRect/>
          </a:stretch>
        </p:blipFill>
        <p:spPr>
          <a:xfrm>
            <a:off x="176981" y="191729"/>
            <a:ext cx="8465574" cy="5301267"/>
          </a:xfrm>
          <a:prstGeom prst="rect">
            <a:avLst/>
          </a:prstGeom>
          <a:noFill/>
        </p:spPr>
      </p:pic>
    </p:spTree>
    <p:extLst>
      <p:ext uri="{BB962C8B-B14F-4D97-AF65-F5344CB8AC3E}">
        <p14:creationId xmlns:p14="http://schemas.microsoft.com/office/powerpoint/2010/main" val="2758599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4D98193-F094-4945-D72D-7B93D9E80D79}"/>
              </a:ext>
            </a:extLst>
          </p:cNvPr>
          <p:cNvSpPr txBox="1">
            <a:spLocks/>
          </p:cNvSpPr>
          <p:nvPr/>
        </p:nvSpPr>
        <p:spPr>
          <a:xfrm>
            <a:off x="8151222" y="6356350"/>
            <a:ext cx="69505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A76FDEA-A54C-41F2-AC09-000AE2075FC7}" type="slidenum">
              <a:rPr lang="en-US" smtClean="0"/>
              <a:pPr/>
              <a:t>2</a:t>
            </a:fld>
            <a:endParaRPr lang="en-US"/>
          </a:p>
        </p:txBody>
      </p:sp>
      <p:sp>
        <p:nvSpPr>
          <p:cNvPr id="4" name="Content Placeholder 3">
            <a:extLst>
              <a:ext uri="{FF2B5EF4-FFF2-40B4-BE49-F238E27FC236}">
                <a16:creationId xmlns:a16="http://schemas.microsoft.com/office/drawing/2014/main" id="{FD8C1423-5371-99A9-EDF4-6077BA88027D}"/>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15D7D4E8-FD4A-0FBC-6B24-7A7AC32464C3}"/>
              </a:ext>
            </a:extLst>
          </p:cNvPr>
          <p:cNvPicPr>
            <a:picLocks noChangeAspect="1"/>
          </p:cNvPicPr>
          <p:nvPr/>
        </p:nvPicPr>
        <p:blipFill>
          <a:blip r:embed="rId3"/>
          <a:stretch>
            <a:fillRect/>
          </a:stretch>
        </p:blipFill>
        <p:spPr>
          <a:xfrm>
            <a:off x="0" y="-3884"/>
            <a:ext cx="9144000" cy="6865766"/>
          </a:xfrm>
          <a:prstGeom prst="rect">
            <a:avLst/>
          </a:prstGeom>
        </p:spPr>
      </p:pic>
    </p:spTree>
    <p:extLst>
      <p:ext uri="{BB962C8B-B14F-4D97-AF65-F5344CB8AC3E}">
        <p14:creationId xmlns:p14="http://schemas.microsoft.com/office/powerpoint/2010/main" val="2203502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ph idx="1"/>
          </p:nvPr>
        </p:nvSpPr>
        <p:spPr/>
        <p:txBody>
          <a:bodyPr>
            <a:normAutofit/>
          </a:bodyPr>
          <a:lstStyle/>
          <a:p>
            <a:r>
              <a:rPr lang="en-US" dirty="0"/>
              <a:t>Carrier: NVA</a:t>
            </a:r>
          </a:p>
          <a:p>
            <a:pPr marL="0" indent="0">
              <a:buNone/>
            </a:pPr>
            <a:endParaRPr lang="en-US" dirty="0"/>
          </a:p>
          <a:p>
            <a:pPr marL="0" indent="0" algn="ctr">
              <a:buNone/>
            </a:pPr>
            <a:r>
              <a:rPr lang="en-US" u="sng" dirty="0">
                <a:solidFill>
                  <a:srgbClr val="0070C0"/>
                </a:solidFill>
              </a:rPr>
              <a:t>Remember that you can have coordination of benefits for vision.</a:t>
            </a:r>
          </a:p>
          <a:p>
            <a:pPr lvl="1"/>
            <a:r>
              <a:rPr lang="en-US" dirty="0">
                <a:solidFill>
                  <a:srgbClr val="0070C0"/>
                </a:solidFill>
              </a:rPr>
              <a:t>If your spouse works for the district, you can both have vision benefits</a:t>
            </a:r>
          </a:p>
          <a:p>
            <a:pPr lvl="1"/>
            <a:r>
              <a:rPr lang="en-US" dirty="0">
                <a:solidFill>
                  <a:srgbClr val="0070C0"/>
                </a:solidFill>
              </a:rPr>
              <a:t>Any remaining balance can be invoiced to the secondary policy</a:t>
            </a:r>
          </a:p>
          <a:p>
            <a:pPr marL="457200" lvl="1" indent="0">
              <a:buNone/>
            </a:pPr>
            <a:endParaRPr lang="en-US" dirty="0"/>
          </a:p>
        </p:txBody>
      </p:sp>
      <p:sp>
        <p:nvSpPr>
          <p:cNvPr id="2" name="Title 1"/>
          <p:cNvSpPr>
            <a:spLocks noGrp="1"/>
          </p:cNvSpPr>
          <p:nvPr>
            <p:ph type="title"/>
          </p:nvPr>
        </p:nvSpPr>
        <p:spPr>
          <a:xfrm>
            <a:off x="1371600" y="373149"/>
            <a:ext cx="5943600" cy="822960"/>
          </a:xfrm>
        </p:spPr>
        <p:txBody>
          <a:bodyPr>
            <a:normAutofit/>
          </a:bodyPr>
          <a:lstStyle/>
          <a:p>
            <a:pPr algn="ctr"/>
            <a:r>
              <a:rPr lang="en-US" sz="4800" b="1" dirty="0">
                <a:solidFill>
                  <a:srgbClr val="000000"/>
                </a:solidFill>
                <a:latin typeface="Perpetua" panose="02020502060401020303" pitchFamily="18" charset="0"/>
              </a:rPr>
              <a:t>Vision</a:t>
            </a:r>
          </a:p>
        </p:txBody>
      </p:sp>
      <p:sp>
        <p:nvSpPr>
          <p:cNvPr id="3" name="Slide Number Placeholder 1">
            <a:extLst>
              <a:ext uri="{FF2B5EF4-FFF2-40B4-BE49-F238E27FC236}">
                <a16:creationId xmlns:a16="http://schemas.microsoft.com/office/drawing/2014/main" id="{CB204470-7E2B-3643-75EF-9BF144BE8010}"/>
              </a:ext>
            </a:extLst>
          </p:cNvPr>
          <p:cNvSpPr txBox="1">
            <a:spLocks/>
          </p:cNvSpPr>
          <p:nvPr/>
        </p:nvSpPr>
        <p:spPr>
          <a:xfrm>
            <a:off x="8151222" y="6356350"/>
            <a:ext cx="69505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A76FDEA-A54C-41F2-AC09-000AE2075FC7}" type="slidenum">
              <a:rPr lang="en-US" smtClean="0"/>
              <a:pPr/>
              <a:t>20</a:t>
            </a:fld>
            <a:endParaRPr lang="en-US"/>
          </a:p>
        </p:txBody>
      </p:sp>
      <p:sp>
        <p:nvSpPr>
          <p:cNvPr id="4" name="TextBox 3">
            <a:extLst>
              <a:ext uri="{FF2B5EF4-FFF2-40B4-BE49-F238E27FC236}">
                <a16:creationId xmlns:a16="http://schemas.microsoft.com/office/drawing/2014/main" id="{85D60F54-6E0B-9D41-EE82-F18205C9D466}"/>
              </a:ext>
            </a:extLst>
          </p:cNvPr>
          <p:cNvSpPr txBox="1"/>
          <p:nvPr/>
        </p:nvSpPr>
        <p:spPr>
          <a:xfrm>
            <a:off x="297724" y="6004381"/>
            <a:ext cx="8402931" cy="430887"/>
          </a:xfrm>
          <a:prstGeom prst="rect">
            <a:avLst/>
          </a:prstGeom>
          <a:noFill/>
        </p:spPr>
        <p:txBody>
          <a:bodyPr wrap="square" rtlCol="0">
            <a:spAutoFit/>
          </a:bodyPr>
          <a:lstStyle/>
          <a:p>
            <a:pPr defTabSz="914400" fontAlgn="base">
              <a:spcBef>
                <a:spcPct val="0"/>
              </a:spcBef>
              <a:spcAft>
                <a:spcPct val="0"/>
              </a:spcAft>
            </a:pPr>
            <a:r>
              <a:rPr lang="en-US" sz="1100" b="1" dirty="0">
                <a:solidFill>
                  <a:prstClr val="black"/>
                </a:solidFill>
                <a:latin typeface="Garamond" pitchFamily="18" charset="0"/>
                <a:cs typeface="Arial" charset="0"/>
              </a:rPr>
              <a:t>“The contents of this presentation is intended for use as an easy-to-read summary only. It does not constitute a contract.  Additional limitations and exclusions may apply. For an official description of benefits, please refer to each carrier’s official certificate/benefit guide.”</a:t>
            </a:r>
            <a:endParaRPr lang="en-US" sz="1100" dirty="0">
              <a:solidFill>
                <a:prstClr val="black"/>
              </a:solidFill>
              <a:latin typeface="Garamond" pitchFamily="18" charset="0"/>
              <a:cs typeface="Arial" charset="0"/>
            </a:endParaRPr>
          </a:p>
        </p:txBody>
      </p:sp>
      <p:pic>
        <p:nvPicPr>
          <p:cNvPr id="9" name="Picture 8" descr="A child wearing glasses and smiling&#10;&#10;AI-generated content may be incorrect.">
            <a:extLst>
              <a:ext uri="{FF2B5EF4-FFF2-40B4-BE49-F238E27FC236}">
                <a16:creationId xmlns:a16="http://schemas.microsoft.com/office/drawing/2014/main" id="{0468BA84-ADD8-85D5-1951-6A803B2382F1}"/>
              </a:ext>
            </a:extLst>
          </p:cNvPr>
          <p:cNvPicPr>
            <a:picLocks noChangeAspect="1"/>
          </p:cNvPicPr>
          <p:nvPr/>
        </p:nvPicPr>
        <p:blipFill>
          <a:blip r:embed="rId2"/>
          <a:stretch>
            <a:fillRect/>
          </a:stretch>
        </p:blipFill>
        <p:spPr>
          <a:xfrm>
            <a:off x="5477435" y="599649"/>
            <a:ext cx="2980765" cy="1726781"/>
          </a:xfrm>
          <a:prstGeom prst="ellipse">
            <a:avLst/>
          </a:prstGeom>
          <a:ln>
            <a:noFill/>
          </a:ln>
          <a:effectLst>
            <a:softEdge rad="112500"/>
          </a:effectLst>
        </p:spPr>
      </p:pic>
    </p:spTree>
    <p:extLst>
      <p:ext uri="{BB962C8B-B14F-4D97-AF65-F5344CB8AC3E}">
        <p14:creationId xmlns:p14="http://schemas.microsoft.com/office/powerpoint/2010/main" val="998312874"/>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5783" y="274562"/>
            <a:ext cx="3483428" cy="822960"/>
          </a:xfrm>
        </p:spPr>
        <p:txBody>
          <a:bodyPr/>
          <a:lstStyle/>
          <a:p>
            <a:pPr algn="ctr"/>
            <a:r>
              <a:rPr lang="en-US" sz="4800" b="1" dirty="0">
                <a:solidFill>
                  <a:schemeClr val="tx1"/>
                </a:solidFill>
                <a:latin typeface="Perpetua" panose="02020502060401020303" pitchFamily="18" charset="0"/>
              </a:rPr>
              <a:t>Dental</a:t>
            </a:r>
            <a:r>
              <a:rPr lang="en-US" sz="5400" dirty="0">
                <a:solidFill>
                  <a:schemeClr val="tx1"/>
                </a:solidFill>
                <a:highlight>
                  <a:srgbClr val="FFFF00"/>
                </a:highlight>
                <a:latin typeface="Perpetua" panose="02020502060401020303" pitchFamily="18" charset="0"/>
              </a:rPr>
              <a:t>	</a:t>
            </a:r>
          </a:p>
        </p:txBody>
      </p:sp>
      <p:sp>
        <p:nvSpPr>
          <p:cNvPr id="3" name="Content Placeholder 2"/>
          <p:cNvSpPr>
            <a:spLocks noGrp="1"/>
          </p:cNvSpPr>
          <p:nvPr>
            <p:ph idx="1"/>
          </p:nvPr>
        </p:nvSpPr>
        <p:spPr>
          <a:xfrm>
            <a:off x="685800" y="1177508"/>
            <a:ext cx="7315200" cy="4596015"/>
          </a:xfrm>
        </p:spPr>
        <p:txBody>
          <a:bodyPr>
            <a:normAutofit fontScale="40000" lnSpcReduction="20000"/>
          </a:bodyPr>
          <a:lstStyle/>
          <a:p>
            <a:r>
              <a:rPr lang="en-US" sz="3000" dirty="0">
                <a:solidFill>
                  <a:schemeClr val="tx1"/>
                </a:solidFill>
              </a:rPr>
              <a:t>Carrier: Delta Dental</a:t>
            </a:r>
          </a:p>
          <a:p>
            <a:pPr marL="0" indent="0">
              <a:buNone/>
            </a:pPr>
            <a:endParaRPr lang="en-US" sz="3000" dirty="0">
              <a:solidFill>
                <a:schemeClr val="tx1"/>
              </a:solidFill>
            </a:endParaRPr>
          </a:p>
          <a:p>
            <a:r>
              <a:rPr lang="en-US" sz="3000" dirty="0">
                <a:solidFill>
                  <a:schemeClr val="tx1"/>
                </a:solidFill>
              </a:rPr>
              <a:t>Benefits:</a:t>
            </a:r>
          </a:p>
          <a:p>
            <a:pPr lvl="1"/>
            <a:r>
              <a:rPr lang="en-US" sz="3000" dirty="0">
                <a:solidFill>
                  <a:schemeClr val="tx1"/>
                </a:solidFill>
              </a:rPr>
              <a:t>Network – Delta Premier and Delta PPO</a:t>
            </a:r>
          </a:p>
          <a:p>
            <a:pPr lvl="1"/>
            <a:r>
              <a:rPr lang="en-US" sz="3000" dirty="0">
                <a:solidFill>
                  <a:schemeClr val="tx1"/>
                </a:solidFill>
              </a:rPr>
              <a:t>Class One</a:t>
            </a:r>
          </a:p>
          <a:p>
            <a:pPr lvl="2"/>
            <a:r>
              <a:rPr lang="en-US" sz="3000" dirty="0">
                <a:solidFill>
                  <a:schemeClr val="tx1"/>
                </a:solidFill>
              </a:rPr>
              <a:t>Diagnostic &amp; Preventative Services</a:t>
            </a:r>
          </a:p>
          <a:p>
            <a:pPr lvl="2"/>
            <a:r>
              <a:rPr lang="en-US" sz="3000" dirty="0">
                <a:solidFill>
                  <a:schemeClr val="tx1"/>
                </a:solidFill>
              </a:rPr>
              <a:t>100% payment for PPO Provider – No balance billing allowed for PPO doctor.</a:t>
            </a:r>
          </a:p>
          <a:p>
            <a:pPr lvl="1"/>
            <a:r>
              <a:rPr lang="en-US" sz="3000" dirty="0">
                <a:solidFill>
                  <a:schemeClr val="tx1"/>
                </a:solidFill>
              </a:rPr>
              <a:t>Class Two</a:t>
            </a:r>
          </a:p>
          <a:p>
            <a:pPr lvl="2"/>
            <a:r>
              <a:rPr lang="en-US" sz="3000" dirty="0">
                <a:solidFill>
                  <a:schemeClr val="tx1"/>
                </a:solidFill>
              </a:rPr>
              <a:t>Basic Services</a:t>
            </a:r>
          </a:p>
          <a:p>
            <a:pPr lvl="2"/>
            <a:r>
              <a:rPr lang="en-US" sz="3000" dirty="0">
                <a:solidFill>
                  <a:schemeClr val="tx1"/>
                </a:solidFill>
              </a:rPr>
              <a:t>80% payment for PPO Provider</a:t>
            </a:r>
          </a:p>
          <a:p>
            <a:pPr lvl="1"/>
            <a:r>
              <a:rPr lang="en-US" sz="3000" dirty="0">
                <a:solidFill>
                  <a:schemeClr val="tx1"/>
                </a:solidFill>
              </a:rPr>
              <a:t>Class Three </a:t>
            </a:r>
          </a:p>
          <a:p>
            <a:pPr lvl="2"/>
            <a:r>
              <a:rPr lang="en-US" sz="3000" dirty="0">
                <a:solidFill>
                  <a:schemeClr val="tx1"/>
                </a:solidFill>
              </a:rPr>
              <a:t>Major Services</a:t>
            </a:r>
          </a:p>
          <a:p>
            <a:pPr lvl="2"/>
            <a:r>
              <a:rPr lang="en-US" sz="3000" dirty="0">
                <a:solidFill>
                  <a:schemeClr val="tx1"/>
                </a:solidFill>
              </a:rPr>
              <a:t>60% payment for PPO Doctor</a:t>
            </a:r>
          </a:p>
          <a:p>
            <a:pPr lvl="1"/>
            <a:r>
              <a:rPr lang="en-US" sz="3000" dirty="0">
                <a:solidFill>
                  <a:schemeClr val="tx1"/>
                </a:solidFill>
              </a:rPr>
              <a:t>Annual Maximum Class 1, 2 &amp; 3 is $2,500</a:t>
            </a:r>
          </a:p>
          <a:p>
            <a:pPr lvl="1"/>
            <a:r>
              <a:rPr lang="en-US" sz="3000" dirty="0">
                <a:solidFill>
                  <a:schemeClr val="tx1"/>
                </a:solidFill>
              </a:rPr>
              <a:t>Class Four</a:t>
            </a:r>
          </a:p>
          <a:p>
            <a:pPr lvl="2"/>
            <a:r>
              <a:rPr lang="en-US" sz="3000" dirty="0">
                <a:solidFill>
                  <a:schemeClr val="tx1"/>
                </a:solidFill>
              </a:rPr>
              <a:t>Orthodontic Services</a:t>
            </a:r>
          </a:p>
          <a:p>
            <a:pPr lvl="2"/>
            <a:r>
              <a:rPr lang="en-US" sz="3000" dirty="0">
                <a:solidFill>
                  <a:schemeClr val="tx1"/>
                </a:solidFill>
              </a:rPr>
              <a:t>50% Payment for PPO Provider</a:t>
            </a:r>
          </a:p>
          <a:p>
            <a:pPr lvl="2"/>
            <a:r>
              <a:rPr lang="en-US" sz="3000" dirty="0">
                <a:solidFill>
                  <a:schemeClr val="tx1"/>
                </a:solidFill>
              </a:rPr>
              <a:t>Orthodontic Age Limit is through age 18 and under</a:t>
            </a:r>
          </a:p>
          <a:p>
            <a:pPr lvl="1"/>
            <a:r>
              <a:rPr lang="en-US" sz="3000" dirty="0">
                <a:solidFill>
                  <a:schemeClr val="tx1"/>
                </a:solidFill>
              </a:rPr>
              <a:t>Lifetime Maximum Class 4 is $1,500</a:t>
            </a:r>
          </a:p>
          <a:p>
            <a:pPr marL="457200" lvl="1" indent="0">
              <a:buNone/>
            </a:pPr>
            <a:endParaRPr lang="en-US" sz="2300" dirty="0"/>
          </a:p>
          <a:p>
            <a:pPr marL="457200" lvl="1" indent="0">
              <a:buNone/>
            </a:pPr>
            <a:r>
              <a:rPr lang="en-US" sz="2300" dirty="0">
                <a:solidFill>
                  <a:schemeClr val="tx1"/>
                </a:solidFill>
              </a:rPr>
              <a:t>	</a:t>
            </a:r>
          </a:p>
          <a:p>
            <a:pPr marL="457200" lvl="1" indent="0" algn="ctr">
              <a:buNone/>
            </a:pPr>
            <a:r>
              <a:rPr lang="en-US" sz="4000" b="1" u="sng" dirty="0">
                <a:solidFill>
                  <a:srgbClr val="0070C0"/>
                </a:solidFill>
              </a:rPr>
              <a:t>Remember that you can have coordination of benefits for dental.</a:t>
            </a:r>
          </a:p>
          <a:p>
            <a:pPr lvl="2"/>
            <a:r>
              <a:rPr lang="en-US" sz="3000" b="1" dirty="0">
                <a:solidFill>
                  <a:srgbClr val="0070C0"/>
                </a:solidFill>
              </a:rPr>
              <a:t>If your spouse works for the district, you can both have dental benefits</a:t>
            </a:r>
          </a:p>
          <a:p>
            <a:pPr lvl="2"/>
            <a:r>
              <a:rPr lang="en-US" sz="3000" b="1" dirty="0">
                <a:solidFill>
                  <a:srgbClr val="0070C0"/>
                </a:solidFill>
              </a:rPr>
              <a:t>Any remaining balance can be invoiced to the secondary policy</a:t>
            </a:r>
          </a:p>
        </p:txBody>
      </p:sp>
      <p:sp>
        <p:nvSpPr>
          <p:cNvPr id="8" name="Slide Number Placeholder 1">
            <a:extLst>
              <a:ext uri="{FF2B5EF4-FFF2-40B4-BE49-F238E27FC236}">
                <a16:creationId xmlns:a16="http://schemas.microsoft.com/office/drawing/2014/main" id="{AE5C03E4-105C-1BD8-C906-58332B28BDDE}"/>
              </a:ext>
            </a:extLst>
          </p:cNvPr>
          <p:cNvSpPr txBox="1">
            <a:spLocks/>
          </p:cNvSpPr>
          <p:nvPr/>
        </p:nvSpPr>
        <p:spPr>
          <a:xfrm>
            <a:off x="8151222" y="6356350"/>
            <a:ext cx="69505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A76FDEA-A54C-41F2-AC09-000AE2075FC7}" type="slidenum">
              <a:rPr lang="en-US" smtClean="0"/>
              <a:pPr/>
              <a:t>21</a:t>
            </a:fld>
            <a:endParaRPr lang="en-US"/>
          </a:p>
        </p:txBody>
      </p:sp>
      <p:sp>
        <p:nvSpPr>
          <p:cNvPr id="5" name="TextBox 4">
            <a:extLst>
              <a:ext uri="{FF2B5EF4-FFF2-40B4-BE49-F238E27FC236}">
                <a16:creationId xmlns:a16="http://schemas.microsoft.com/office/drawing/2014/main" id="{6DB5D8AA-7809-999A-016A-8ED2C2D9465F}"/>
              </a:ext>
            </a:extLst>
          </p:cNvPr>
          <p:cNvSpPr txBox="1"/>
          <p:nvPr/>
        </p:nvSpPr>
        <p:spPr>
          <a:xfrm>
            <a:off x="297724" y="6004381"/>
            <a:ext cx="8402931" cy="430887"/>
          </a:xfrm>
          <a:prstGeom prst="rect">
            <a:avLst/>
          </a:prstGeom>
          <a:noFill/>
        </p:spPr>
        <p:txBody>
          <a:bodyPr wrap="square" rtlCol="0">
            <a:spAutoFit/>
          </a:bodyPr>
          <a:lstStyle/>
          <a:p>
            <a:pPr defTabSz="914400" fontAlgn="base">
              <a:spcBef>
                <a:spcPct val="0"/>
              </a:spcBef>
              <a:spcAft>
                <a:spcPct val="0"/>
              </a:spcAft>
            </a:pPr>
            <a:r>
              <a:rPr lang="en-US" sz="1100" b="1" dirty="0">
                <a:solidFill>
                  <a:prstClr val="black"/>
                </a:solidFill>
                <a:latin typeface="Garamond" pitchFamily="18" charset="0"/>
                <a:cs typeface="Arial" charset="0"/>
              </a:rPr>
              <a:t>“The contents of this presentation is intended for use as an easy-to-read summary only. It does not constitute a contract.  Additional limitations and exclusions may apply. For an official description of benefits, please refer to each carrier’s official certificate/benefit guide.”</a:t>
            </a:r>
            <a:endParaRPr lang="en-US" sz="1100" dirty="0">
              <a:solidFill>
                <a:prstClr val="black"/>
              </a:solidFill>
              <a:latin typeface="Garamond" pitchFamily="18" charset="0"/>
              <a:cs typeface="Arial" charset="0"/>
            </a:endParaRPr>
          </a:p>
        </p:txBody>
      </p:sp>
      <p:pic>
        <p:nvPicPr>
          <p:cNvPr id="6" name="Picture 5" descr="A tooth model next to a toothbrush and a toothpick&#10;&#10;AI-generated content may be incorrect.">
            <a:extLst>
              <a:ext uri="{FF2B5EF4-FFF2-40B4-BE49-F238E27FC236}">
                <a16:creationId xmlns:a16="http://schemas.microsoft.com/office/drawing/2014/main" id="{B638DCF4-30B8-3154-3142-4126F266BA2E}"/>
              </a:ext>
            </a:extLst>
          </p:cNvPr>
          <p:cNvPicPr>
            <a:picLocks noChangeAspect="1"/>
          </p:cNvPicPr>
          <p:nvPr/>
        </p:nvPicPr>
        <p:blipFill>
          <a:blip r:embed="rId3"/>
          <a:stretch>
            <a:fillRect/>
          </a:stretch>
        </p:blipFill>
        <p:spPr>
          <a:xfrm>
            <a:off x="5038165" y="2495595"/>
            <a:ext cx="3881717" cy="2354311"/>
          </a:xfrm>
          <a:prstGeom prst="ellipse">
            <a:avLst/>
          </a:prstGeom>
          <a:ln>
            <a:noFill/>
          </a:ln>
          <a:effectLst>
            <a:softEdge rad="112500"/>
          </a:effectLst>
        </p:spPr>
      </p:pic>
    </p:spTree>
    <p:extLst>
      <p:ext uri="{BB962C8B-B14F-4D97-AF65-F5344CB8AC3E}">
        <p14:creationId xmlns:p14="http://schemas.microsoft.com/office/powerpoint/2010/main" val="410859157"/>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p:cNvSpPr>
            <a:spLocks noGrp="1"/>
          </p:cNvSpPr>
          <p:nvPr>
            <p:ph type="title"/>
          </p:nvPr>
        </p:nvSpPr>
        <p:spPr>
          <a:xfrm>
            <a:off x="548640" y="182880"/>
            <a:ext cx="7829006" cy="563513"/>
          </a:xfrm>
        </p:spPr>
        <p:txBody>
          <a:bodyPr>
            <a:noAutofit/>
          </a:bodyPr>
          <a:lstStyle/>
          <a:p>
            <a:r>
              <a:rPr lang="en-US" sz="3000" b="1" dirty="0">
                <a:solidFill>
                  <a:srgbClr val="000000"/>
                </a:solidFill>
                <a:latin typeface="Perpetua" panose="02020502060401020303" pitchFamily="18" charset="0"/>
              </a:rPr>
              <a:t>Quick Reference of Medical Plan Design</a:t>
            </a:r>
          </a:p>
        </p:txBody>
      </p:sp>
      <p:sp>
        <p:nvSpPr>
          <p:cNvPr id="6" name="Slide Number Placeholder 5"/>
          <p:cNvSpPr txBox="1">
            <a:spLocks/>
          </p:cNvSpPr>
          <p:nvPr/>
        </p:nvSpPr>
        <p:spPr>
          <a:xfrm>
            <a:off x="6934200" y="6492875"/>
            <a:ext cx="2133600" cy="365125"/>
          </a:xfrm>
          <a:prstGeom prst="rect">
            <a:avLst/>
          </a:prstGeom>
          <a:noFill/>
        </p:spPr>
        <p:txBody>
          <a:bodyPr anchor="ctr"/>
          <a:lstStyle/>
          <a:p>
            <a:pPr algn="r" defTabSz="914400" fontAlgn="base">
              <a:spcBef>
                <a:spcPct val="0"/>
              </a:spcBef>
              <a:spcAft>
                <a:spcPct val="0"/>
              </a:spcAft>
              <a:defRPr/>
            </a:pPr>
            <a:r>
              <a:rPr lang="en-US" sz="1200" dirty="0">
                <a:solidFill>
                  <a:prstClr val="black">
                    <a:tint val="75000"/>
                  </a:prstClr>
                </a:solidFill>
                <a:cs typeface="Arial" charset="0"/>
              </a:rPr>
              <a:t> </a:t>
            </a:r>
            <a:endParaRPr lang="en-US" sz="1200" b="1" dirty="0">
              <a:solidFill>
                <a:prstClr val="black">
                  <a:tint val="75000"/>
                </a:prstClr>
              </a:solidFill>
              <a:cs typeface="Arial" charset="0"/>
            </a:endParaRPr>
          </a:p>
        </p:txBody>
      </p:sp>
      <p:sp>
        <p:nvSpPr>
          <p:cNvPr id="10" name="TextBox 9"/>
          <p:cNvSpPr txBox="1"/>
          <p:nvPr/>
        </p:nvSpPr>
        <p:spPr>
          <a:xfrm>
            <a:off x="297724" y="6004381"/>
            <a:ext cx="8402931" cy="430887"/>
          </a:xfrm>
          <a:prstGeom prst="rect">
            <a:avLst/>
          </a:prstGeom>
          <a:noFill/>
        </p:spPr>
        <p:txBody>
          <a:bodyPr wrap="square" rtlCol="0">
            <a:spAutoFit/>
          </a:bodyPr>
          <a:lstStyle/>
          <a:p>
            <a:pPr defTabSz="914400" fontAlgn="base">
              <a:spcBef>
                <a:spcPct val="0"/>
              </a:spcBef>
              <a:spcAft>
                <a:spcPct val="0"/>
              </a:spcAft>
            </a:pPr>
            <a:r>
              <a:rPr lang="en-US" sz="1100" b="1" dirty="0">
                <a:solidFill>
                  <a:prstClr val="black"/>
                </a:solidFill>
                <a:latin typeface="Garamond" pitchFamily="18" charset="0"/>
                <a:cs typeface="Arial" charset="0"/>
              </a:rPr>
              <a:t>“The contents of this presentation is intended for use as an easy-to-read summary only. It does not constitute a contract.  Additional limitations and exclusions may apply. For an official description of benefits, please refer to each carrier’s official certificate/benefit guide.”</a:t>
            </a:r>
            <a:endParaRPr lang="en-US" sz="1100" dirty="0">
              <a:solidFill>
                <a:prstClr val="black"/>
              </a:solidFill>
              <a:latin typeface="Garamond" pitchFamily="18" charset="0"/>
              <a:cs typeface="Arial" charset="0"/>
            </a:endParaRPr>
          </a:p>
        </p:txBody>
      </p:sp>
      <p:sp>
        <p:nvSpPr>
          <p:cNvPr id="2" name="Slide Number Placeholder 1">
            <a:extLst>
              <a:ext uri="{FF2B5EF4-FFF2-40B4-BE49-F238E27FC236}">
                <a16:creationId xmlns:a16="http://schemas.microsoft.com/office/drawing/2014/main" id="{C5BEE4B0-63FB-4795-049E-46BFA4C86DC3}"/>
              </a:ext>
            </a:extLst>
          </p:cNvPr>
          <p:cNvSpPr txBox="1">
            <a:spLocks/>
          </p:cNvSpPr>
          <p:nvPr/>
        </p:nvSpPr>
        <p:spPr>
          <a:xfrm>
            <a:off x="8151222" y="6356350"/>
            <a:ext cx="69505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A76FDEA-A54C-41F2-AC09-000AE2075FC7}" type="slidenum">
              <a:rPr lang="en-US" smtClean="0"/>
              <a:pPr/>
              <a:t>22</a:t>
            </a:fld>
            <a:endParaRPr lang="en-US"/>
          </a:p>
        </p:txBody>
      </p:sp>
      <p:pic>
        <p:nvPicPr>
          <p:cNvPr id="11" name="Picture 10">
            <a:extLst>
              <a:ext uri="{FF2B5EF4-FFF2-40B4-BE49-F238E27FC236}">
                <a16:creationId xmlns:a16="http://schemas.microsoft.com/office/drawing/2014/main" id="{43E1EBEB-B05B-C855-54CC-23778739C547}"/>
              </a:ext>
            </a:extLst>
          </p:cNvPr>
          <p:cNvPicPr>
            <a:picLocks noChangeAspect="1"/>
          </p:cNvPicPr>
          <p:nvPr/>
        </p:nvPicPr>
        <p:blipFill>
          <a:blip r:embed="rId3"/>
          <a:stretch>
            <a:fillRect/>
          </a:stretch>
        </p:blipFill>
        <p:spPr>
          <a:xfrm>
            <a:off x="1300162" y="882918"/>
            <a:ext cx="6543675" cy="4962525"/>
          </a:xfrm>
          <a:prstGeom prst="rect">
            <a:avLst/>
          </a:prstGeom>
        </p:spPr>
      </p:pic>
    </p:spTree>
    <p:extLst>
      <p:ext uri="{BB962C8B-B14F-4D97-AF65-F5344CB8AC3E}">
        <p14:creationId xmlns:p14="http://schemas.microsoft.com/office/powerpoint/2010/main" val="1340081592"/>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noFill/>
          <a:ln>
            <a:noFill/>
          </a:ln>
        </p:spPr>
        <p:txBody>
          <a:bodyPr/>
          <a:lstStyle/>
          <a:p>
            <a:r>
              <a:rPr lang="en-US" sz="2000" dirty="0"/>
              <a:t>Calendar Year Deductible – How does it work?</a:t>
            </a:r>
          </a:p>
          <a:p>
            <a:pPr marL="0" indent="0">
              <a:buNone/>
            </a:pPr>
            <a:endParaRPr lang="en-US" sz="2000" dirty="0"/>
          </a:p>
          <a:p>
            <a:pPr lvl="1"/>
            <a:r>
              <a:rPr lang="en-US" sz="2000" dirty="0"/>
              <a:t>January 1, 2025, to December 31, 2025</a:t>
            </a:r>
          </a:p>
          <a:p>
            <a:pPr lvl="2"/>
            <a:r>
              <a:rPr lang="en-US" sz="2000" dirty="0"/>
              <a:t>Deductible Started Over</a:t>
            </a:r>
          </a:p>
          <a:p>
            <a:pPr lvl="2"/>
            <a:r>
              <a:rPr lang="en-US" sz="2000" dirty="0"/>
              <a:t>Single Deductible $150.00</a:t>
            </a:r>
          </a:p>
          <a:p>
            <a:pPr lvl="2"/>
            <a:r>
              <a:rPr lang="en-US" sz="2000" dirty="0"/>
              <a:t>Two Person/Family $300.00</a:t>
            </a:r>
          </a:p>
          <a:p>
            <a:pPr lvl="1"/>
            <a:r>
              <a:rPr lang="en-US" sz="2000" dirty="0"/>
              <a:t>January 1, 2026, to December 31, 2026</a:t>
            </a:r>
          </a:p>
          <a:p>
            <a:pPr marL="457200" lvl="1" indent="0">
              <a:buNone/>
            </a:pPr>
            <a:r>
              <a:rPr lang="en-US" sz="2000" b="1" dirty="0">
                <a:solidFill>
                  <a:srgbClr val="FF0000"/>
                </a:solidFill>
              </a:rPr>
              <a:t>      (if no plan changes)</a:t>
            </a:r>
          </a:p>
          <a:p>
            <a:pPr lvl="2"/>
            <a:r>
              <a:rPr lang="en-US" sz="2000" dirty="0"/>
              <a:t>Deductible Starts Over</a:t>
            </a:r>
          </a:p>
          <a:p>
            <a:pPr lvl="2"/>
            <a:r>
              <a:rPr lang="en-US" sz="2000" dirty="0"/>
              <a:t>Single Deductible $150.00</a:t>
            </a:r>
          </a:p>
          <a:p>
            <a:pPr lvl="2"/>
            <a:r>
              <a:rPr lang="en-US" sz="2000" dirty="0"/>
              <a:t>Two Person/Family $300.00</a:t>
            </a:r>
          </a:p>
          <a:p>
            <a:pPr lvl="2">
              <a:buNone/>
            </a:pPr>
            <a:endParaRPr lang="en-US" dirty="0"/>
          </a:p>
          <a:p>
            <a:pPr lvl="2">
              <a:buNone/>
            </a:pPr>
            <a:endParaRPr lang="en-US" dirty="0"/>
          </a:p>
        </p:txBody>
      </p:sp>
      <p:sp>
        <p:nvSpPr>
          <p:cNvPr id="2" name="Title 1"/>
          <p:cNvSpPr>
            <a:spLocks noGrp="1"/>
          </p:cNvSpPr>
          <p:nvPr>
            <p:ph type="title"/>
          </p:nvPr>
        </p:nvSpPr>
        <p:spPr>
          <a:xfrm>
            <a:off x="1271451" y="295564"/>
            <a:ext cx="6148252" cy="710276"/>
          </a:xfrm>
        </p:spPr>
        <p:txBody>
          <a:bodyPr>
            <a:noAutofit/>
          </a:bodyPr>
          <a:lstStyle/>
          <a:p>
            <a:pPr algn="ctr"/>
            <a:r>
              <a:rPr lang="en-US" sz="3600" b="1" dirty="0">
                <a:solidFill>
                  <a:schemeClr val="tx1"/>
                </a:solidFill>
                <a:latin typeface="Perpetua" panose="02020502060401020303" pitchFamily="18" charset="0"/>
              </a:rPr>
              <a:t>Deductible	-  REMINDER</a:t>
            </a:r>
          </a:p>
        </p:txBody>
      </p:sp>
      <p:sp>
        <p:nvSpPr>
          <p:cNvPr id="4" name="Slide Number Placeholder 1">
            <a:extLst>
              <a:ext uri="{FF2B5EF4-FFF2-40B4-BE49-F238E27FC236}">
                <a16:creationId xmlns:a16="http://schemas.microsoft.com/office/drawing/2014/main" id="{62C90E21-E7BA-A800-0AA6-8625CEA3A2D3}"/>
              </a:ext>
            </a:extLst>
          </p:cNvPr>
          <p:cNvSpPr txBox="1">
            <a:spLocks/>
          </p:cNvSpPr>
          <p:nvPr/>
        </p:nvSpPr>
        <p:spPr>
          <a:xfrm>
            <a:off x="8151222" y="6356350"/>
            <a:ext cx="69505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A76FDEA-A54C-41F2-AC09-000AE2075FC7}" type="slidenum">
              <a:rPr lang="en-US" smtClean="0"/>
              <a:pPr/>
              <a:t>23</a:t>
            </a:fld>
            <a:endParaRPr lang="en-US"/>
          </a:p>
        </p:txBody>
      </p:sp>
    </p:spTree>
    <p:extLst>
      <p:ext uri="{BB962C8B-B14F-4D97-AF65-F5344CB8AC3E}">
        <p14:creationId xmlns:p14="http://schemas.microsoft.com/office/powerpoint/2010/main" val="1525625061"/>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ontent Placeholder 11"/>
          <p:cNvGraphicFramePr>
            <a:graphicFrameLocks noGrp="1"/>
          </p:cNvGraphicFramePr>
          <p:nvPr>
            <p:ph idx="1"/>
            <p:extLst>
              <p:ext uri="{D42A27DB-BD31-4B8C-83A1-F6EECF244321}">
                <p14:modId xmlns:p14="http://schemas.microsoft.com/office/powerpoint/2010/main" val="3971355146"/>
              </p:ext>
            </p:extLst>
          </p:nvPr>
        </p:nvGraphicFramePr>
        <p:xfrm>
          <a:off x="400594" y="1175656"/>
          <a:ext cx="8229600" cy="2778034"/>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20000"/>
                    </a:ext>
                  </a:extLst>
                </a:gridCol>
                <a:gridCol w="2751909">
                  <a:extLst>
                    <a:ext uri="{9D8B030D-6E8A-4147-A177-3AD203B41FA5}">
                      <a16:colId xmlns:a16="http://schemas.microsoft.com/office/drawing/2014/main" val="20001"/>
                    </a:ext>
                  </a:extLst>
                </a:gridCol>
                <a:gridCol w="2734491">
                  <a:extLst>
                    <a:ext uri="{9D8B030D-6E8A-4147-A177-3AD203B41FA5}">
                      <a16:colId xmlns:a16="http://schemas.microsoft.com/office/drawing/2014/main" val="20002"/>
                    </a:ext>
                  </a:extLst>
                </a:gridCol>
              </a:tblGrid>
              <a:tr h="334836">
                <a:tc>
                  <a:txBody>
                    <a:bodyPr/>
                    <a:lstStyle/>
                    <a:p>
                      <a:pPr algn="ctr"/>
                      <a:r>
                        <a:rPr lang="en-US" sz="1200" dirty="0"/>
                        <a:t>Cash in Lieu</a:t>
                      </a:r>
                    </a:p>
                  </a:txBody>
                  <a:tcPr>
                    <a:solidFill>
                      <a:srgbClr val="00B0F0"/>
                    </a:solidFill>
                  </a:tcPr>
                </a:tc>
                <a:tc>
                  <a:txBody>
                    <a:bodyPr/>
                    <a:lstStyle/>
                    <a:p>
                      <a:pPr algn="ctr"/>
                      <a:r>
                        <a:rPr lang="en-US" sz="1200" dirty="0"/>
                        <a:t>2024-25</a:t>
                      </a:r>
                    </a:p>
                  </a:txBody>
                  <a:tcPr>
                    <a:solidFill>
                      <a:srgbClr val="00B0F0"/>
                    </a:solidFill>
                  </a:tcPr>
                </a:tc>
                <a:tc>
                  <a:txBody>
                    <a:bodyPr/>
                    <a:lstStyle/>
                    <a:p>
                      <a:pPr algn="ctr"/>
                      <a:r>
                        <a:rPr lang="en-US" sz="1200" dirty="0"/>
                        <a:t>2025-26</a:t>
                      </a:r>
                    </a:p>
                  </a:txBody>
                  <a:tcPr>
                    <a:solidFill>
                      <a:srgbClr val="00B0F0"/>
                    </a:solidFill>
                  </a:tcPr>
                </a:tc>
                <a:extLst>
                  <a:ext uri="{0D108BD9-81ED-4DB2-BD59-A6C34878D82A}">
                    <a16:rowId xmlns:a16="http://schemas.microsoft.com/office/drawing/2014/main" val="10000"/>
                  </a:ext>
                </a:extLst>
              </a:tr>
              <a:tr h="334836">
                <a:tc>
                  <a:txBody>
                    <a:bodyPr/>
                    <a:lstStyle/>
                    <a:p>
                      <a:r>
                        <a:rPr lang="en-US" sz="1200" dirty="0"/>
                        <a:t>Annual</a:t>
                      </a:r>
                    </a:p>
                  </a:txBody>
                  <a:tcPr>
                    <a:solidFill>
                      <a:schemeClr val="accent4">
                        <a:lumMod val="40000"/>
                        <a:lumOff val="60000"/>
                      </a:schemeClr>
                    </a:solidFill>
                  </a:tcPr>
                </a:tc>
                <a:tc>
                  <a:txBody>
                    <a:bodyPr/>
                    <a:lstStyle/>
                    <a:p>
                      <a:pPr algn="ctr"/>
                      <a:r>
                        <a:rPr lang="en-US" sz="1200" b="1" dirty="0">
                          <a:solidFill>
                            <a:schemeClr val="tx1"/>
                          </a:solidFill>
                        </a:rPr>
                        <a:t>$880-$2,200</a:t>
                      </a:r>
                    </a:p>
                  </a:txBody>
                  <a:tcPr>
                    <a:solidFill>
                      <a:schemeClr val="accent4">
                        <a:lumMod val="40000"/>
                        <a:lumOff val="60000"/>
                      </a:schemeClr>
                    </a:solidFill>
                  </a:tcPr>
                </a:tc>
                <a:tc>
                  <a:txBody>
                    <a:bodyPr/>
                    <a:lstStyle/>
                    <a:p>
                      <a:pPr algn="ctr"/>
                      <a:r>
                        <a:rPr lang="en-US" sz="1200" b="1" dirty="0">
                          <a:solidFill>
                            <a:schemeClr val="tx1"/>
                          </a:solidFill>
                        </a:rPr>
                        <a:t>$880-$2,200</a:t>
                      </a:r>
                    </a:p>
                  </a:txBody>
                  <a:tcPr anchor="ctr">
                    <a:solidFill>
                      <a:schemeClr val="accent4">
                        <a:lumMod val="40000"/>
                        <a:lumOff val="60000"/>
                      </a:schemeClr>
                    </a:solidFill>
                  </a:tcPr>
                </a:tc>
                <a:extLst>
                  <a:ext uri="{0D108BD9-81ED-4DB2-BD59-A6C34878D82A}">
                    <a16:rowId xmlns:a16="http://schemas.microsoft.com/office/drawing/2014/main" val="10001"/>
                  </a:ext>
                </a:extLst>
              </a:tr>
              <a:tr h="657404">
                <a:tc>
                  <a:txBody>
                    <a:bodyPr/>
                    <a:lstStyle/>
                    <a:p>
                      <a:endParaRPr lang="en-US" sz="1200" dirty="0"/>
                    </a:p>
                  </a:txBody>
                  <a:tcPr anchor="ctr">
                    <a:solidFill>
                      <a:srgbClr val="00B0F0"/>
                    </a:solidFill>
                  </a:tcPr>
                </a:tc>
                <a:tc>
                  <a:txBody>
                    <a:bodyPr/>
                    <a:lstStyle/>
                    <a:p>
                      <a:pPr algn="ctr"/>
                      <a:r>
                        <a:rPr lang="en-US" sz="1200" b="1" dirty="0">
                          <a:solidFill>
                            <a:schemeClr val="tx1"/>
                          </a:solidFill>
                        </a:rPr>
                        <a:t>Payable over 20 pays</a:t>
                      </a:r>
                    </a:p>
                    <a:p>
                      <a:pPr algn="ctr"/>
                      <a:r>
                        <a:rPr lang="en-US" sz="1200" dirty="0">
                          <a:solidFill>
                            <a:schemeClr val="tx1"/>
                          </a:solidFill>
                        </a:rPr>
                        <a:t> </a:t>
                      </a:r>
                      <a:r>
                        <a:rPr lang="en-US" sz="1000" dirty="0">
                          <a:solidFill>
                            <a:schemeClr val="tx1"/>
                          </a:solidFill>
                        </a:rPr>
                        <a:t>(Beginning last payroll in September - June)</a:t>
                      </a:r>
                    </a:p>
                  </a:txBody>
                  <a:tcPr>
                    <a:solidFill>
                      <a:srgbClr val="00B0F0"/>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Payable over 20 pays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latin typeface="+mn-lt"/>
                          <a:ea typeface="+mn-ea"/>
                          <a:cs typeface="+mn-cs"/>
                        </a:rPr>
                        <a:t>(Beginning last payroll in September - June)</a:t>
                      </a:r>
                    </a:p>
                    <a:p>
                      <a:endParaRPr lang="en-US" sz="1200" dirty="0"/>
                    </a:p>
                  </a:txBody>
                  <a:tcPr>
                    <a:solidFill>
                      <a:srgbClr val="00B0F0"/>
                    </a:solidFill>
                  </a:tcPr>
                </a:tc>
                <a:extLst>
                  <a:ext uri="{0D108BD9-81ED-4DB2-BD59-A6C34878D82A}">
                    <a16:rowId xmlns:a16="http://schemas.microsoft.com/office/drawing/2014/main" val="10002"/>
                  </a:ext>
                </a:extLst>
              </a:tr>
              <a:tr h="334836">
                <a:tc>
                  <a:txBody>
                    <a:bodyPr/>
                    <a:lstStyle/>
                    <a:p>
                      <a:r>
                        <a:rPr lang="en-US" sz="1200" dirty="0"/>
                        <a:t>Single</a:t>
                      </a:r>
                    </a:p>
                  </a:txBody>
                  <a:tcPr>
                    <a:solidFill>
                      <a:schemeClr val="accent4">
                        <a:lumMod val="40000"/>
                        <a:lumOff val="60000"/>
                      </a:schemeClr>
                    </a:solidFill>
                  </a:tcPr>
                </a:tc>
                <a:tc>
                  <a:txBody>
                    <a:bodyPr/>
                    <a:lstStyle/>
                    <a:p>
                      <a:pPr algn="ctr"/>
                      <a:r>
                        <a:rPr lang="en-US" sz="1200" b="1" dirty="0">
                          <a:solidFill>
                            <a:schemeClr val="tx1"/>
                          </a:solidFill>
                        </a:rPr>
                        <a:t>$44.00 Per Pay </a:t>
                      </a:r>
                    </a:p>
                  </a:txBody>
                  <a:tcPr>
                    <a:solidFill>
                      <a:schemeClr val="accent4">
                        <a:lumMod val="40000"/>
                        <a:lumOff val="60000"/>
                      </a:schemeClr>
                    </a:solidFill>
                  </a:tcPr>
                </a:tc>
                <a:tc>
                  <a:txBody>
                    <a:bodyPr/>
                    <a:lstStyle/>
                    <a:p>
                      <a:pPr algn="ctr"/>
                      <a:r>
                        <a:rPr lang="en-US" sz="1200" b="1" dirty="0">
                          <a:solidFill>
                            <a:schemeClr val="tx1"/>
                          </a:solidFill>
                        </a:rPr>
                        <a:t>$44.00 Per Pay </a:t>
                      </a:r>
                    </a:p>
                  </a:txBody>
                  <a:tcPr>
                    <a:solidFill>
                      <a:schemeClr val="accent4">
                        <a:lumMod val="40000"/>
                        <a:lumOff val="60000"/>
                      </a:schemeClr>
                    </a:solidFill>
                  </a:tcPr>
                </a:tc>
                <a:extLst>
                  <a:ext uri="{0D108BD9-81ED-4DB2-BD59-A6C34878D82A}">
                    <a16:rowId xmlns:a16="http://schemas.microsoft.com/office/drawing/2014/main" val="10003"/>
                  </a:ext>
                </a:extLst>
              </a:tr>
              <a:tr h="558061">
                <a:tc>
                  <a:txBody>
                    <a:bodyPr/>
                    <a:lstStyle/>
                    <a:p>
                      <a:r>
                        <a:rPr lang="en-US" sz="1200" dirty="0"/>
                        <a:t>Two</a:t>
                      </a:r>
                      <a:r>
                        <a:rPr lang="en-US" sz="1200" baseline="0" dirty="0"/>
                        <a:t> Person</a:t>
                      </a:r>
                      <a:endParaRPr lang="en-US" sz="1200" dirty="0"/>
                    </a:p>
                  </a:txBody>
                  <a:tcPr>
                    <a:solidFill>
                      <a:schemeClr val="accent4">
                        <a:lumMod val="40000"/>
                        <a:lumOff val="6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$88.00 Per Pay </a:t>
                      </a:r>
                    </a:p>
                  </a:txBody>
                  <a:tcPr>
                    <a:solidFill>
                      <a:schemeClr val="accent4">
                        <a:lumMod val="40000"/>
                        <a:lumOff val="6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$88.00 Per Pay </a:t>
                      </a:r>
                    </a:p>
                    <a:p>
                      <a:endParaRPr lang="en-US" sz="1200" dirty="0">
                        <a:solidFill>
                          <a:srgbClr val="FF0000"/>
                        </a:solidFill>
                      </a:endParaRPr>
                    </a:p>
                  </a:txBody>
                  <a:tcPr>
                    <a:solidFill>
                      <a:schemeClr val="accent4">
                        <a:lumMod val="40000"/>
                        <a:lumOff val="60000"/>
                      </a:schemeClr>
                    </a:solidFill>
                  </a:tcPr>
                </a:tc>
                <a:extLst>
                  <a:ext uri="{0D108BD9-81ED-4DB2-BD59-A6C34878D82A}">
                    <a16:rowId xmlns:a16="http://schemas.microsoft.com/office/drawing/2014/main" val="10004"/>
                  </a:ext>
                </a:extLst>
              </a:tr>
              <a:tr h="558061">
                <a:tc>
                  <a:txBody>
                    <a:bodyPr/>
                    <a:lstStyle/>
                    <a:p>
                      <a:r>
                        <a:rPr lang="en-US" sz="1200" dirty="0"/>
                        <a:t>Family</a:t>
                      </a:r>
                    </a:p>
                  </a:txBody>
                  <a:tcPr>
                    <a:solidFill>
                      <a:schemeClr val="accent4">
                        <a:lumMod val="40000"/>
                        <a:lumOff val="6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$110.00 Per Pay</a:t>
                      </a:r>
                    </a:p>
                  </a:txBody>
                  <a:tcPr>
                    <a:solidFill>
                      <a:schemeClr val="accent4">
                        <a:lumMod val="40000"/>
                        <a:lumOff val="6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$110.00 Per Pay</a:t>
                      </a:r>
                    </a:p>
                    <a:p>
                      <a:endParaRPr lang="en-US" sz="1200" dirty="0">
                        <a:solidFill>
                          <a:srgbClr val="FF0000"/>
                        </a:solidFill>
                      </a:endParaRPr>
                    </a:p>
                  </a:txBody>
                  <a:tcPr>
                    <a:solidFill>
                      <a:schemeClr val="accent4">
                        <a:lumMod val="40000"/>
                        <a:lumOff val="60000"/>
                      </a:schemeClr>
                    </a:solidFill>
                  </a:tcPr>
                </a:tc>
                <a:extLst>
                  <a:ext uri="{0D108BD9-81ED-4DB2-BD59-A6C34878D82A}">
                    <a16:rowId xmlns:a16="http://schemas.microsoft.com/office/drawing/2014/main" val="10005"/>
                  </a:ext>
                </a:extLst>
              </a:tr>
            </a:tbl>
          </a:graphicData>
        </a:graphic>
      </p:graphicFrame>
      <p:sp>
        <p:nvSpPr>
          <p:cNvPr id="2" name="Title 1"/>
          <p:cNvSpPr>
            <a:spLocks noGrp="1"/>
          </p:cNvSpPr>
          <p:nvPr>
            <p:ph type="title"/>
          </p:nvPr>
        </p:nvSpPr>
        <p:spPr>
          <a:xfrm>
            <a:off x="1371600" y="182880"/>
            <a:ext cx="5943600" cy="822960"/>
          </a:xfrm>
        </p:spPr>
        <p:txBody>
          <a:bodyPr>
            <a:normAutofit/>
          </a:bodyPr>
          <a:lstStyle/>
          <a:p>
            <a:pPr algn="ctr"/>
            <a:r>
              <a:rPr lang="en-US" sz="4800" b="1" dirty="0">
                <a:solidFill>
                  <a:srgbClr val="000000"/>
                </a:solidFill>
                <a:latin typeface="Perpetua" panose="02020502060401020303" pitchFamily="18" charset="0"/>
              </a:rPr>
              <a:t>Cash in Lieu</a:t>
            </a:r>
          </a:p>
        </p:txBody>
      </p:sp>
      <p:sp>
        <p:nvSpPr>
          <p:cNvPr id="13" name="TextBox 12"/>
          <p:cNvSpPr txBox="1"/>
          <p:nvPr/>
        </p:nvSpPr>
        <p:spPr>
          <a:xfrm>
            <a:off x="120074" y="4153382"/>
            <a:ext cx="8793018" cy="2339102"/>
          </a:xfrm>
          <a:prstGeom prst="rect">
            <a:avLst/>
          </a:prstGeom>
          <a:noFill/>
        </p:spPr>
        <p:txBody>
          <a:bodyPr wrap="square" rtlCol="0">
            <a:spAutoFit/>
          </a:bodyPr>
          <a:lstStyle/>
          <a:p>
            <a:r>
              <a:rPr lang="en-US" sz="2000" dirty="0"/>
              <a:t>   Eligibility Requirements</a:t>
            </a:r>
          </a:p>
          <a:p>
            <a:pPr marL="742950" lvl="1" indent="-285750">
              <a:buFont typeface="Arial" panose="020B0604020202020204" pitchFamily="34" charset="0"/>
              <a:buChar char="•"/>
            </a:pPr>
            <a:r>
              <a:rPr lang="en-US" dirty="0"/>
              <a:t>If your spouse works in the district, you will not qualify for this benefit.</a:t>
            </a:r>
          </a:p>
          <a:p>
            <a:pPr marL="742950" lvl="1" indent="-285750">
              <a:buFont typeface="Arial" panose="020B0604020202020204" pitchFamily="34" charset="0"/>
              <a:buChar char="•"/>
            </a:pPr>
            <a:r>
              <a:rPr lang="en-US" dirty="0"/>
              <a:t>If your employee FTE (profile is less than 1.0) you will not qualify for this benefit.</a:t>
            </a:r>
          </a:p>
          <a:p>
            <a:pPr marL="742950" lvl="1" indent="-285750">
              <a:buFont typeface="Arial" charset="0"/>
              <a:buChar char="•"/>
            </a:pPr>
            <a:r>
              <a:rPr lang="en-US" dirty="0"/>
              <a:t>This is only offered to those who purchase their insurance benefits outside of the district.</a:t>
            </a:r>
          </a:p>
          <a:p>
            <a:pPr marL="742950" lvl="1" indent="-285750">
              <a:buFont typeface="Arial" charset="0"/>
              <a:buChar char="•"/>
            </a:pPr>
            <a:r>
              <a:rPr lang="en-US" dirty="0"/>
              <a:t>Proof of other ACA approved insurance is mandated before approval.</a:t>
            </a:r>
          </a:p>
          <a:p>
            <a:endParaRPr lang="en-US" dirty="0"/>
          </a:p>
        </p:txBody>
      </p:sp>
      <p:sp>
        <p:nvSpPr>
          <p:cNvPr id="3" name="Slide Number Placeholder 1">
            <a:extLst>
              <a:ext uri="{FF2B5EF4-FFF2-40B4-BE49-F238E27FC236}">
                <a16:creationId xmlns:a16="http://schemas.microsoft.com/office/drawing/2014/main" id="{EF2DEFF0-CE4D-B7D6-CCF5-26C6E14BF64B}"/>
              </a:ext>
            </a:extLst>
          </p:cNvPr>
          <p:cNvSpPr txBox="1">
            <a:spLocks/>
          </p:cNvSpPr>
          <p:nvPr/>
        </p:nvSpPr>
        <p:spPr>
          <a:xfrm>
            <a:off x="8151222" y="6356350"/>
            <a:ext cx="69505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A76FDEA-A54C-41F2-AC09-000AE2075FC7}" type="slidenum">
              <a:rPr lang="en-US" smtClean="0"/>
              <a:pPr/>
              <a:t>24</a:t>
            </a:fld>
            <a:endParaRPr lang="en-US"/>
          </a:p>
        </p:txBody>
      </p:sp>
    </p:spTree>
    <p:extLst>
      <p:ext uri="{BB962C8B-B14F-4D97-AF65-F5344CB8AC3E}">
        <p14:creationId xmlns:p14="http://schemas.microsoft.com/office/powerpoint/2010/main" val="240368657"/>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699247"/>
            <a:ext cx="7639594" cy="4948518"/>
          </a:xfrm>
        </p:spPr>
        <p:txBody>
          <a:bodyPr>
            <a:normAutofit fontScale="70000" lnSpcReduction="20000"/>
          </a:bodyPr>
          <a:lstStyle/>
          <a:p>
            <a:pPr marL="0" indent="0">
              <a:buNone/>
            </a:pPr>
            <a:endParaRPr lang="en-US" dirty="0"/>
          </a:p>
          <a:p>
            <a:endParaRPr lang="en-US" dirty="0"/>
          </a:p>
          <a:p>
            <a:r>
              <a:rPr lang="en-US" dirty="0"/>
              <a:t>What types of F.S.A. accounts are available?</a:t>
            </a:r>
          </a:p>
          <a:p>
            <a:pPr lvl="1"/>
            <a:r>
              <a:rPr lang="en-US" dirty="0"/>
              <a:t>Medical Reimbursement Account</a:t>
            </a:r>
          </a:p>
          <a:p>
            <a:pPr lvl="2"/>
            <a:r>
              <a:rPr lang="en-US" dirty="0"/>
              <a:t>Maximum $3,300 </a:t>
            </a:r>
          </a:p>
          <a:p>
            <a:pPr lvl="2"/>
            <a:r>
              <a:rPr lang="en-US" dirty="0"/>
              <a:t>Rollover Maximum $660</a:t>
            </a:r>
          </a:p>
          <a:p>
            <a:pPr lvl="1"/>
            <a:r>
              <a:rPr lang="en-US" dirty="0"/>
              <a:t>Dependent Care Account</a:t>
            </a:r>
          </a:p>
          <a:p>
            <a:pPr lvl="2"/>
            <a:r>
              <a:rPr lang="en-US" dirty="0"/>
              <a:t>$2,500 per child, maximum $5,000 per family</a:t>
            </a:r>
          </a:p>
          <a:p>
            <a:pPr lvl="2"/>
            <a:r>
              <a:rPr lang="en-US" dirty="0"/>
              <a:t>No claims paid until payroll deductions have been received</a:t>
            </a:r>
          </a:p>
          <a:p>
            <a:pPr lvl="2"/>
            <a:r>
              <a:rPr lang="en-US" dirty="0"/>
              <a:t>No Rollover</a:t>
            </a:r>
          </a:p>
          <a:p>
            <a:r>
              <a:rPr lang="en-US" dirty="0"/>
              <a:t>Why would I want a F.S.A. account?</a:t>
            </a:r>
          </a:p>
          <a:p>
            <a:pPr lvl="1"/>
            <a:r>
              <a:rPr lang="en-US" dirty="0"/>
              <a:t>Allows you to save money tax free on known expenses such as:</a:t>
            </a:r>
          </a:p>
          <a:p>
            <a:pPr lvl="2">
              <a:buFont typeface="Arial" panose="020B0604020202020204" pitchFamily="34" charset="0"/>
              <a:buChar char="•"/>
            </a:pPr>
            <a:r>
              <a:rPr lang="en-US" dirty="0"/>
              <a:t>Ortho</a:t>
            </a:r>
          </a:p>
          <a:p>
            <a:pPr lvl="2">
              <a:buFont typeface="Arial" panose="020B0604020202020204" pitchFamily="34" charset="0"/>
              <a:buChar char="•"/>
            </a:pPr>
            <a:r>
              <a:rPr lang="en-US" dirty="0"/>
              <a:t>Childcare</a:t>
            </a:r>
          </a:p>
          <a:p>
            <a:pPr marL="342900" lvl="2" indent="-342900"/>
            <a:r>
              <a:rPr lang="en-US" sz="2600" dirty="0"/>
              <a:t>What happens if I do not use it all?</a:t>
            </a:r>
          </a:p>
          <a:p>
            <a:pPr lvl="1"/>
            <a:r>
              <a:rPr lang="en-US" dirty="0"/>
              <a:t>$</a:t>
            </a:r>
            <a:r>
              <a:rPr lang="en-US" sz="2100" dirty="0"/>
              <a:t>660 can rollover for Medical Reimbursement Account only if you enroll in the July 2025-June 2026 year with at least $20 to hold the account open for the funds to roll over.</a:t>
            </a:r>
          </a:p>
          <a:p>
            <a:pPr lvl="1"/>
            <a:r>
              <a:rPr lang="en-US" sz="2100" dirty="0"/>
              <a:t>No rollover allowed on dependent care account</a:t>
            </a:r>
          </a:p>
        </p:txBody>
      </p:sp>
      <p:sp>
        <p:nvSpPr>
          <p:cNvPr id="2" name="Title 1"/>
          <p:cNvSpPr>
            <a:spLocks noGrp="1"/>
          </p:cNvSpPr>
          <p:nvPr>
            <p:ph type="title"/>
          </p:nvPr>
        </p:nvSpPr>
        <p:spPr>
          <a:xfrm>
            <a:off x="1454331" y="190268"/>
            <a:ext cx="6052457" cy="959263"/>
          </a:xfrm>
        </p:spPr>
        <p:txBody>
          <a:bodyPr>
            <a:normAutofit/>
          </a:bodyPr>
          <a:lstStyle/>
          <a:p>
            <a:pPr algn="ctr"/>
            <a:r>
              <a:rPr lang="en-US" sz="3600" b="1">
                <a:solidFill>
                  <a:srgbClr val="000000"/>
                </a:solidFill>
                <a:latin typeface="Perpetua" panose="02020502060401020303" pitchFamily="18" charset="0"/>
              </a:rPr>
              <a:t>Flexible Spending Accounts</a:t>
            </a:r>
            <a:endParaRPr lang="en-US" sz="3600" b="1" dirty="0">
              <a:solidFill>
                <a:srgbClr val="000000"/>
              </a:solidFill>
              <a:latin typeface="Perpetua" panose="02020502060401020303" pitchFamily="18" charset="0"/>
            </a:endParaRPr>
          </a:p>
        </p:txBody>
      </p:sp>
      <p:sp>
        <p:nvSpPr>
          <p:cNvPr id="4" name="Slide Number Placeholder 1">
            <a:extLst>
              <a:ext uri="{FF2B5EF4-FFF2-40B4-BE49-F238E27FC236}">
                <a16:creationId xmlns:a16="http://schemas.microsoft.com/office/drawing/2014/main" id="{CF9138BE-167E-66FC-E8A6-CD4EC7F88CD2}"/>
              </a:ext>
            </a:extLst>
          </p:cNvPr>
          <p:cNvSpPr txBox="1">
            <a:spLocks/>
          </p:cNvSpPr>
          <p:nvPr/>
        </p:nvSpPr>
        <p:spPr>
          <a:xfrm>
            <a:off x="8151222" y="6356350"/>
            <a:ext cx="69505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A76FDEA-A54C-41F2-AC09-000AE2075FC7}" type="slidenum">
              <a:rPr lang="en-US" smtClean="0"/>
              <a:pPr/>
              <a:t>25</a:t>
            </a:fld>
            <a:endParaRPr lang="en-US"/>
          </a:p>
        </p:txBody>
      </p:sp>
      <p:pic>
        <p:nvPicPr>
          <p:cNvPr id="6" name="Picture 5" descr="A person putting coins into a piggy bank&#10;&#10;AI-generated content may be incorrect.">
            <a:extLst>
              <a:ext uri="{FF2B5EF4-FFF2-40B4-BE49-F238E27FC236}">
                <a16:creationId xmlns:a16="http://schemas.microsoft.com/office/drawing/2014/main" id="{259C98FE-EAD4-B127-F99D-01517C0F4D98}"/>
              </a:ext>
            </a:extLst>
          </p:cNvPr>
          <p:cNvPicPr>
            <a:picLocks noChangeAspect="1"/>
          </p:cNvPicPr>
          <p:nvPr/>
        </p:nvPicPr>
        <p:blipFill>
          <a:blip r:embed="rId3"/>
          <a:stretch>
            <a:fillRect/>
          </a:stretch>
        </p:blipFill>
        <p:spPr>
          <a:xfrm>
            <a:off x="2761129" y="5402811"/>
            <a:ext cx="3173507" cy="1507865"/>
          </a:xfrm>
          <a:prstGeom prst="ellipse">
            <a:avLst/>
          </a:prstGeom>
          <a:ln>
            <a:noFill/>
          </a:ln>
          <a:effectLst>
            <a:softEdge rad="112500"/>
          </a:effectLst>
        </p:spPr>
      </p:pic>
      <p:sp>
        <p:nvSpPr>
          <p:cNvPr id="5" name="TextBox 4">
            <a:extLst>
              <a:ext uri="{FF2B5EF4-FFF2-40B4-BE49-F238E27FC236}">
                <a16:creationId xmlns:a16="http://schemas.microsoft.com/office/drawing/2014/main" id="{561AF1F4-A0BB-BC1D-C109-C3E465C8EBFA}"/>
              </a:ext>
            </a:extLst>
          </p:cNvPr>
          <p:cNvSpPr txBox="1"/>
          <p:nvPr/>
        </p:nvSpPr>
        <p:spPr>
          <a:xfrm>
            <a:off x="152723" y="5647765"/>
            <a:ext cx="2723823" cy="646331"/>
          </a:xfrm>
          <a:prstGeom prst="rect">
            <a:avLst/>
          </a:prstGeom>
          <a:solidFill>
            <a:schemeClr val="accent4">
              <a:lumMod val="20000"/>
              <a:lumOff val="80000"/>
            </a:schemeClr>
          </a:solidFill>
          <a:ln>
            <a:solidFill>
              <a:schemeClr val="tx1"/>
            </a:solidFill>
            <a:prstDash val="solid"/>
          </a:ln>
        </p:spPr>
        <p:txBody>
          <a:bodyPr wrap="none" rtlCol="0">
            <a:spAutoFit/>
          </a:bodyPr>
          <a:lstStyle/>
          <a:p>
            <a:r>
              <a:rPr lang="en-US" dirty="0"/>
              <a:t>Government Guidebook</a:t>
            </a:r>
          </a:p>
          <a:p>
            <a:r>
              <a:rPr lang="en-US" dirty="0"/>
              <a:t>irs.gov/publications/p502</a:t>
            </a:r>
          </a:p>
        </p:txBody>
      </p:sp>
    </p:spTree>
    <p:extLst>
      <p:ext uri="{BB962C8B-B14F-4D97-AF65-F5344CB8AC3E}">
        <p14:creationId xmlns:p14="http://schemas.microsoft.com/office/powerpoint/2010/main" val="2481017162"/>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309985" y="260675"/>
            <a:ext cx="7283889" cy="769997"/>
          </a:xfrm>
        </p:spPr>
        <p:txBody>
          <a:bodyPr>
            <a:noAutofit/>
          </a:bodyPr>
          <a:lstStyle/>
          <a:p>
            <a:pPr eaLnBrk="1" hangingPunct="1"/>
            <a:r>
              <a:rPr lang="en-US" altLang="en-US" sz="3000" b="1" dirty="0">
                <a:solidFill>
                  <a:srgbClr val="000000"/>
                </a:solidFill>
                <a:latin typeface="Perpetua" panose="02020502060401020303" pitchFamily="18" charset="0"/>
              </a:rPr>
              <a:t>Dependent Care Flexible Spending Account</a:t>
            </a:r>
          </a:p>
        </p:txBody>
      </p:sp>
      <p:pic>
        <p:nvPicPr>
          <p:cNvPr id="2" name="Picture 1"/>
          <p:cNvPicPr>
            <a:picLocks noChangeAspect="1"/>
          </p:cNvPicPr>
          <p:nvPr/>
        </p:nvPicPr>
        <p:blipFill>
          <a:blip r:embed="rId3"/>
          <a:stretch>
            <a:fillRect/>
          </a:stretch>
        </p:blipFill>
        <p:spPr>
          <a:xfrm>
            <a:off x="7593874" y="204044"/>
            <a:ext cx="1440496" cy="1144693"/>
          </a:xfrm>
          <a:prstGeom prst="ellipse">
            <a:avLst/>
          </a:prstGeom>
          <a:ln>
            <a:noFill/>
          </a:ln>
          <a:effectLst>
            <a:softEdge rad="112500"/>
          </a:effectLst>
        </p:spPr>
      </p:pic>
      <p:sp>
        <p:nvSpPr>
          <p:cNvPr id="5" name="Rectangle 4"/>
          <p:cNvSpPr/>
          <p:nvPr/>
        </p:nvSpPr>
        <p:spPr>
          <a:xfrm>
            <a:off x="1375006" y="3833749"/>
            <a:ext cx="6420484" cy="246386"/>
          </a:xfrm>
          <a:prstGeom prst="rect">
            <a:avLst/>
          </a:prstGeom>
          <a:solidFill>
            <a:schemeClr val="accent6">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r>
              <a:rPr lang="en-US" altLang="en-US" dirty="0">
                <a:solidFill>
                  <a:prstClr val="white"/>
                </a:solidFill>
                <a:latin typeface="Calibri"/>
              </a:rPr>
              <a:t>How it works</a:t>
            </a:r>
            <a:endParaRPr lang="en-US" dirty="0">
              <a:solidFill>
                <a:prstClr val="white"/>
              </a:solidFill>
              <a:latin typeface="Calibri"/>
            </a:endParaRPr>
          </a:p>
        </p:txBody>
      </p:sp>
      <p:sp>
        <p:nvSpPr>
          <p:cNvPr id="3" name="TextBox 2"/>
          <p:cNvSpPr txBox="1"/>
          <p:nvPr/>
        </p:nvSpPr>
        <p:spPr>
          <a:xfrm>
            <a:off x="1296457" y="4269507"/>
            <a:ext cx="6609870" cy="1592744"/>
          </a:xfrm>
          <a:prstGeom prst="rect">
            <a:avLst/>
          </a:prstGeom>
          <a:noFill/>
        </p:spPr>
        <p:txBody>
          <a:bodyPr wrap="square" rtlCol="0">
            <a:spAutoFit/>
          </a:bodyPr>
          <a:lstStyle/>
          <a:p>
            <a:pPr eaLnBrk="0" fontAlgn="base" hangingPunct="0">
              <a:spcBef>
                <a:spcPct val="0"/>
              </a:spcBef>
              <a:spcAft>
                <a:spcPct val="0"/>
              </a:spcAft>
            </a:pPr>
            <a:r>
              <a:rPr lang="en-US" sz="1050" dirty="0">
                <a:solidFill>
                  <a:prstClr val="black"/>
                </a:solidFill>
                <a:latin typeface="Calibri"/>
              </a:rPr>
              <a:t>Example: </a:t>
            </a:r>
          </a:p>
          <a:p>
            <a:pPr marL="214313" indent="-214313" eaLnBrk="0" fontAlgn="base" hangingPunct="0">
              <a:spcBef>
                <a:spcPct val="0"/>
              </a:spcBef>
              <a:spcAft>
                <a:spcPct val="0"/>
              </a:spcAft>
              <a:buFont typeface="Wingdings" panose="05000000000000000000" pitchFamily="2" charset="2"/>
              <a:buChar char="Ø"/>
            </a:pPr>
            <a:r>
              <a:rPr lang="en-US" sz="1050" dirty="0">
                <a:solidFill>
                  <a:prstClr val="black"/>
                </a:solidFill>
                <a:highlight>
                  <a:srgbClr val="FFFF00"/>
                </a:highlight>
                <a:latin typeface="Calibri"/>
              </a:rPr>
              <a:t>John elects to contribute $5000 for the Dependent Care FSA plan year that starts on January 1. </a:t>
            </a:r>
          </a:p>
          <a:p>
            <a:pPr marL="214313" indent="-214313" eaLnBrk="0" fontAlgn="base" hangingPunct="0">
              <a:spcBef>
                <a:spcPct val="0"/>
              </a:spcBef>
              <a:spcAft>
                <a:spcPct val="0"/>
              </a:spcAft>
              <a:buFont typeface="Wingdings" panose="05000000000000000000" pitchFamily="2" charset="2"/>
              <a:buChar char="Ø"/>
            </a:pPr>
            <a:r>
              <a:rPr lang="en-US" sz="1050" dirty="0">
                <a:solidFill>
                  <a:prstClr val="black"/>
                </a:solidFill>
                <a:highlight>
                  <a:srgbClr val="FFFF00"/>
                </a:highlight>
                <a:latin typeface="Calibri"/>
              </a:rPr>
              <a:t>John’s  employer has 20 pay periods in one year. John will see a pre-tax deduction in each paycheck of $250.00</a:t>
            </a:r>
          </a:p>
          <a:p>
            <a:pPr marL="214313" indent="-214313" eaLnBrk="0" fontAlgn="base" hangingPunct="0">
              <a:spcBef>
                <a:spcPct val="0"/>
              </a:spcBef>
              <a:spcAft>
                <a:spcPct val="0"/>
              </a:spcAft>
              <a:buFont typeface="Wingdings" panose="05000000000000000000" pitchFamily="2" charset="2"/>
              <a:buChar char="Ø"/>
            </a:pPr>
            <a:r>
              <a:rPr lang="en-US" sz="1050" dirty="0">
                <a:solidFill>
                  <a:prstClr val="black"/>
                </a:solidFill>
                <a:highlight>
                  <a:srgbClr val="FFFF00"/>
                </a:highlight>
                <a:latin typeface="Calibri"/>
              </a:rPr>
              <a:t>John’s son is enrolled in a licensed day care center while he is at work at a cost of $100 per week.</a:t>
            </a:r>
          </a:p>
          <a:p>
            <a:pPr marL="214313" indent="-214313" eaLnBrk="0" fontAlgn="base" hangingPunct="0">
              <a:spcBef>
                <a:spcPct val="0"/>
              </a:spcBef>
              <a:spcAft>
                <a:spcPct val="0"/>
              </a:spcAft>
              <a:buFont typeface="Wingdings" panose="05000000000000000000" pitchFamily="2" charset="2"/>
              <a:buChar char="Ø"/>
            </a:pPr>
            <a:r>
              <a:rPr lang="en-US" sz="1050" dirty="0">
                <a:solidFill>
                  <a:prstClr val="black"/>
                </a:solidFill>
                <a:highlight>
                  <a:srgbClr val="FFFF00"/>
                </a:highlight>
                <a:latin typeface="Calibri"/>
              </a:rPr>
              <a:t> John’s son attends the day care center the first week in January; John is not able to use his Dependent Care FSA account until his first paycheck in January with his $192.30 deduction.</a:t>
            </a:r>
          </a:p>
          <a:p>
            <a:pPr marL="214313" indent="-214313" eaLnBrk="0" fontAlgn="base" hangingPunct="0">
              <a:spcBef>
                <a:spcPct val="0"/>
              </a:spcBef>
              <a:spcAft>
                <a:spcPct val="0"/>
              </a:spcAft>
              <a:buFont typeface="Wingdings" panose="05000000000000000000" pitchFamily="2" charset="2"/>
              <a:buChar char="Ø"/>
            </a:pPr>
            <a:r>
              <a:rPr lang="en-US" sz="1050" dirty="0">
                <a:solidFill>
                  <a:prstClr val="black"/>
                </a:solidFill>
                <a:highlight>
                  <a:srgbClr val="FFFF00"/>
                </a:highlight>
                <a:latin typeface="Calibri"/>
              </a:rPr>
              <a:t> John can receive reimbursement for his eligible out of pocket costs as long as there are funds available in his account. </a:t>
            </a:r>
          </a:p>
          <a:p>
            <a:pPr eaLnBrk="0" fontAlgn="base" hangingPunct="0">
              <a:spcBef>
                <a:spcPct val="0"/>
              </a:spcBef>
              <a:spcAft>
                <a:spcPct val="0"/>
              </a:spcAft>
            </a:pPr>
            <a:r>
              <a:rPr lang="en-US" sz="1350" dirty="0">
                <a:solidFill>
                  <a:prstClr val="black"/>
                </a:solidFill>
                <a:highlight>
                  <a:srgbClr val="FFFF00"/>
                </a:highlight>
                <a:latin typeface="Arial" panose="020B0604020202020204" pitchFamily="34" charset="0"/>
              </a:rPr>
              <a:t> </a:t>
            </a:r>
          </a:p>
        </p:txBody>
      </p:sp>
      <p:sp>
        <p:nvSpPr>
          <p:cNvPr id="8" name="TextBox 7"/>
          <p:cNvSpPr txBox="1"/>
          <p:nvPr/>
        </p:nvSpPr>
        <p:spPr>
          <a:xfrm>
            <a:off x="1182254" y="1348737"/>
            <a:ext cx="6968967" cy="2142125"/>
          </a:xfrm>
          <a:prstGeom prst="rect">
            <a:avLst/>
          </a:prstGeom>
          <a:noFill/>
        </p:spPr>
        <p:txBody>
          <a:bodyPr wrap="square" rtlCol="0">
            <a:spAutoFit/>
          </a:bodyPr>
          <a:lstStyle/>
          <a:p>
            <a:pPr algn="ctr" eaLnBrk="0" fontAlgn="base" hangingPunct="0">
              <a:lnSpc>
                <a:spcPct val="120000"/>
              </a:lnSpc>
              <a:buSzPct val="100000"/>
            </a:pPr>
            <a:r>
              <a:rPr lang="en-US" altLang="en-US" sz="1050" b="1" dirty="0">
                <a:solidFill>
                  <a:prstClr val="black"/>
                </a:solidFill>
                <a:latin typeface="Arial" panose="020B0604020202020204" pitchFamily="34" charset="0"/>
              </a:rPr>
              <a:t>Annual Maximum per Family: $5,000</a:t>
            </a:r>
            <a:br>
              <a:rPr lang="en-US" altLang="en-US" sz="1050" b="1" dirty="0">
                <a:solidFill>
                  <a:prstClr val="black"/>
                </a:solidFill>
                <a:latin typeface="Arial" panose="020B0604020202020204" pitchFamily="34" charset="0"/>
              </a:rPr>
            </a:br>
            <a:r>
              <a:rPr lang="en-US" altLang="en-US" sz="1050" dirty="0">
                <a:solidFill>
                  <a:prstClr val="black"/>
                </a:solidFill>
                <a:latin typeface="Arial" panose="020B0604020202020204" pitchFamily="34" charset="0"/>
              </a:rPr>
              <a:t>(IRS Sets Limits Annually)</a:t>
            </a:r>
            <a:endParaRPr lang="en-US" altLang="en-US" sz="1050" b="1" dirty="0">
              <a:solidFill>
                <a:prstClr val="black"/>
              </a:solidFill>
              <a:latin typeface="Arial" panose="020B0604020202020204" pitchFamily="34" charset="0"/>
            </a:endParaRPr>
          </a:p>
          <a:p>
            <a:pPr eaLnBrk="0" fontAlgn="base" hangingPunct="0">
              <a:spcBef>
                <a:spcPct val="0"/>
              </a:spcBef>
              <a:spcAft>
                <a:spcPct val="0"/>
              </a:spcAft>
            </a:pPr>
            <a:r>
              <a:rPr lang="en-US" sz="1050" dirty="0">
                <a:solidFill>
                  <a:prstClr val="black"/>
                </a:solidFill>
                <a:latin typeface="Calibri"/>
              </a:rPr>
              <a:t>• Allows you to set aside pretax dollars to pay for dependent care expenses such as day care and day camp to allow you</a:t>
            </a:r>
          </a:p>
          <a:p>
            <a:pPr eaLnBrk="0" fontAlgn="base" hangingPunct="0">
              <a:spcBef>
                <a:spcPct val="0"/>
              </a:spcBef>
              <a:spcAft>
                <a:spcPct val="0"/>
              </a:spcAft>
            </a:pPr>
            <a:r>
              <a:rPr lang="en-US" sz="1050" dirty="0">
                <a:solidFill>
                  <a:prstClr val="black"/>
                </a:solidFill>
                <a:latin typeface="Calibri"/>
              </a:rPr>
              <a:t>    to work</a:t>
            </a:r>
          </a:p>
          <a:p>
            <a:pPr eaLnBrk="0" fontAlgn="base" hangingPunct="0">
              <a:spcBef>
                <a:spcPct val="0"/>
              </a:spcBef>
              <a:spcAft>
                <a:spcPct val="0"/>
              </a:spcAft>
            </a:pPr>
            <a:r>
              <a:rPr lang="en-US" sz="1050" dirty="0">
                <a:solidFill>
                  <a:prstClr val="black"/>
                </a:solidFill>
                <a:latin typeface="Calibri"/>
              </a:rPr>
              <a:t>• Expenses related to children under the age of 13</a:t>
            </a:r>
          </a:p>
          <a:p>
            <a:pPr eaLnBrk="0" fontAlgn="base" hangingPunct="0">
              <a:spcBef>
                <a:spcPct val="0"/>
              </a:spcBef>
              <a:spcAft>
                <a:spcPct val="0"/>
              </a:spcAft>
            </a:pPr>
            <a:r>
              <a:rPr lang="en-US" sz="1050" dirty="0">
                <a:solidFill>
                  <a:prstClr val="black"/>
                </a:solidFill>
                <a:latin typeface="Calibri"/>
              </a:rPr>
              <a:t>• Other family members such as disabled children or elderly parents who are unable to care for themselves and for        whom you claim as Dependents on your tax return may also be eligible</a:t>
            </a:r>
          </a:p>
          <a:p>
            <a:pPr eaLnBrk="0" fontAlgn="base" hangingPunct="0">
              <a:spcBef>
                <a:spcPct val="0"/>
              </a:spcBef>
              <a:spcAft>
                <a:spcPct val="0"/>
              </a:spcAft>
            </a:pPr>
            <a:r>
              <a:rPr lang="en-US" sz="1050" dirty="0">
                <a:solidFill>
                  <a:prstClr val="black"/>
                </a:solidFill>
                <a:latin typeface="Calibri"/>
              </a:rPr>
              <a:t>• Overnight stays are not covered</a:t>
            </a:r>
          </a:p>
          <a:p>
            <a:pPr eaLnBrk="0" fontAlgn="base" hangingPunct="0">
              <a:spcBef>
                <a:spcPct val="0"/>
              </a:spcBef>
              <a:spcAft>
                <a:spcPct val="0"/>
              </a:spcAft>
            </a:pPr>
            <a:r>
              <a:rPr lang="en-US" sz="1050" dirty="0">
                <a:solidFill>
                  <a:prstClr val="black"/>
                </a:solidFill>
                <a:latin typeface="Calibri"/>
              </a:rPr>
              <a:t>• Plan before making elections </a:t>
            </a:r>
          </a:p>
          <a:p>
            <a:pPr eaLnBrk="0" fontAlgn="base" hangingPunct="0">
              <a:spcBef>
                <a:spcPct val="0"/>
              </a:spcBef>
              <a:spcAft>
                <a:spcPct val="0"/>
              </a:spcAft>
            </a:pPr>
            <a:r>
              <a:rPr lang="en-US" sz="1050" dirty="0">
                <a:solidFill>
                  <a:prstClr val="black"/>
                </a:solidFill>
                <a:latin typeface="Calibri"/>
              </a:rPr>
              <a:t>• At the time of enrollment, you make your decision on your contribution amount for the entire plan year</a:t>
            </a:r>
          </a:p>
          <a:p>
            <a:pPr eaLnBrk="0" fontAlgn="base" hangingPunct="0">
              <a:spcBef>
                <a:spcPct val="0"/>
              </a:spcBef>
              <a:spcAft>
                <a:spcPct val="0"/>
              </a:spcAft>
            </a:pPr>
            <a:r>
              <a:rPr lang="en-US" sz="1050" dirty="0">
                <a:solidFill>
                  <a:prstClr val="black"/>
                </a:solidFill>
                <a:latin typeface="Calibri"/>
              </a:rPr>
              <a:t>• Funds remaining in your Dependent Care account at time of employment termination or year end will be forfeited</a:t>
            </a:r>
          </a:p>
          <a:p>
            <a:pPr eaLnBrk="0" fontAlgn="base" hangingPunct="0">
              <a:spcBef>
                <a:spcPct val="0"/>
              </a:spcBef>
              <a:spcAft>
                <a:spcPct val="0"/>
              </a:spcAft>
            </a:pPr>
            <a:r>
              <a:rPr lang="en-US" sz="1350" dirty="0">
                <a:solidFill>
                  <a:prstClr val="black"/>
                </a:solidFill>
                <a:latin typeface="Arial" panose="020B0604020202020204" pitchFamily="34" charset="0"/>
              </a:rPr>
              <a:t> </a:t>
            </a:r>
          </a:p>
        </p:txBody>
      </p:sp>
      <p:sp>
        <p:nvSpPr>
          <p:cNvPr id="9" name="Title 1"/>
          <p:cNvSpPr txBox="1">
            <a:spLocks/>
          </p:cNvSpPr>
          <p:nvPr/>
        </p:nvSpPr>
        <p:spPr>
          <a:xfrm>
            <a:off x="5037827" y="1220044"/>
            <a:ext cx="3572145" cy="1063229"/>
          </a:xfrm>
          <a:prstGeom prst="rect">
            <a:avLst/>
          </a:prstGeom>
        </p:spPr>
        <p:txBody>
          <a:bodyPr vert="horz" lIns="68580" tIns="34290" rIns="68580" bIns="34290" rtlCol="0" anchor="ctr">
            <a:normAutofit/>
          </a:bodyPr>
          <a:lstStyle>
            <a:lvl1pPr algn="l" defTabSz="457200" rtl="0" eaLnBrk="1" latinLnBrk="0" hangingPunct="1">
              <a:spcBef>
                <a:spcPct val="0"/>
              </a:spcBef>
              <a:buNone/>
              <a:defRPr sz="2900" b="0" i="0" kern="1200">
                <a:solidFill>
                  <a:schemeClr val="bg1"/>
                </a:solidFill>
                <a:latin typeface="Times New Roman"/>
                <a:ea typeface="+mj-ea"/>
                <a:cs typeface="Times New Roman"/>
              </a:defRPr>
            </a:lvl1pPr>
          </a:lstStyle>
          <a:p>
            <a:endParaRPr lang="en-US" sz="2400" dirty="0">
              <a:solidFill>
                <a:prstClr val="white"/>
              </a:solidFill>
            </a:endParaRPr>
          </a:p>
        </p:txBody>
      </p:sp>
      <p:sp>
        <p:nvSpPr>
          <p:cNvPr id="4" name="Slide Number Placeholder 1">
            <a:extLst>
              <a:ext uri="{FF2B5EF4-FFF2-40B4-BE49-F238E27FC236}">
                <a16:creationId xmlns:a16="http://schemas.microsoft.com/office/drawing/2014/main" id="{B738D9B8-FCE7-7EFC-7FFC-06A1C72693C9}"/>
              </a:ext>
            </a:extLst>
          </p:cNvPr>
          <p:cNvSpPr txBox="1">
            <a:spLocks/>
          </p:cNvSpPr>
          <p:nvPr/>
        </p:nvSpPr>
        <p:spPr>
          <a:xfrm>
            <a:off x="8151222" y="6356350"/>
            <a:ext cx="69505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A76FDEA-A54C-41F2-AC09-000AE2075FC7}" type="slidenum">
              <a:rPr lang="en-US" smtClean="0"/>
              <a:pPr/>
              <a:t>26</a:t>
            </a:fld>
            <a:endParaRPr lang="en-US"/>
          </a:p>
        </p:txBody>
      </p:sp>
    </p:spTree>
    <p:extLst>
      <p:ext uri="{BB962C8B-B14F-4D97-AF65-F5344CB8AC3E}">
        <p14:creationId xmlns:p14="http://schemas.microsoft.com/office/powerpoint/2010/main" val="2734272031"/>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txBox="1">
            <a:spLocks/>
          </p:cNvSpPr>
          <p:nvPr/>
        </p:nvSpPr>
        <p:spPr>
          <a:xfrm>
            <a:off x="1314994" y="60960"/>
            <a:ext cx="6487886" cy="769035"/>
          </a:xfrm>
          <a:prstGeom prst="rect">
            <a:avLst/>
          </a:prstGeom>
        </p:spPr>
        <p:txBody>
          <a:bodyPr vert="horz" lIns="91440" tIns="45720" rIns="91440" bIns="45720" rtlCol="0" anchor="b" anchorCtr="0">
            <a:noAutofit/>
          </a:bodyPr>
          <a:lstStyle>
            <a:lvl1pPr algn="ctr" defTabSz="119063" rtl="0" eaLnBrk="1" latinLnBrk="0" hangingPunct="1">
              <a:spcBef>
                <a:spcPct val="0"/>
              </a:spcBef>
              <a:buNone/>
              <a:tabLst/>
              <a:defRPr sz="4400" kern="1200">
                <a:solidFill>
                  <a:schemeClr val="accent1"/>
                </a:solidFill>
                <a:latin typeface="+mj-lt"/>
                <a:ea typeface="+mj-ea"/>
                <a:cs typeface="+mj-cs"/>
              </a:defRPr>
            </a:lvl1pPr>
          </a:lstStyle>
          <a:p>
            <a:r>
              <a:rPr lang="en-US" sz="3200" b="1" dirty="0">
                <a:solidFill>
                  <a:srgbClr val="000000"/>
                </a:solidFill>
                <a:latin typeface="Perpetua" panose="02020502060401020303" pitchFamily="18" charset="0"/>
              </a:rPr>
              <a:t>EAP - Employee Assistance Program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2862" y="829995"/>
            <a:ext cx="4697857" cy="5882054"/>
          </a:xfrm>
          <a:prstGeom prst="rect">
            <a:avLst/>
          </a:prstGeom>
        </p:spPr>
      </p:pic>
      <p:sp>
        <p:nvSpPr>
          <p:cNvPr id="6" name="TextBox 5"/>
          <p:cNvSpPr txBox="1"/>
          <p:nvPr/>
        </p:nvSpPr>
        <p:spPr>
          <a:xfrm rot="20554756" flipH="1">
            <a:off x="500625" y="1960897"/>
            <a:ext cx="2672863" cy="1938992"/>
          </a:xfrm>
          <a:prstGeom prst="rect">
            <a:avLst/>
          </a:prstGeom>
          <a:noFill/>
          <a:ln>
            <a:solidFill>
              <a:schemeClr val="tx1"/>
            </a:solidFill>
            <a:prstDash val="lgDash"/>
          </a:ln>
        </p:spPr>
        <p:txBody>
          <a:bodyPr wrap="square" rtlCol="0">
            <a:spAutoFit/>
          </a:bodyPr>
          <a:lstStyle/>
          <a:p>
            <a:pPr algn="ctr"/>
            <a:r>
              <a:rPr lang="en-US" sz="2400" dirty="0"/>
              <a:t>Need Support-call the Ulliance EAP program offered by the district at </a:t>
            </a:r>
            <a:r>
              <a:rPr lang="en-US" sz="2400" dirty="0">
                <a:solidFill>
                  <a:schemeClr val="accent1">
                    <a:lumMod val="75000"/>
                  </a:schemeClr>
                </a:solidFill>
              </a:rPr>
              <a:t>(</a:t>
            </a:r>
            <a:r>
              <a:rPr lang="en-US" sz="2400" b="1" dirty="0">
                <a:solidFill>
                  <a:schemeClr val="accent1">
                    <a:lumMod val="75000"/>
                  </a:schemeClr>
                </a:solidFill>
              </a:rPr>
              <a:t>800)448-8326</a:t>
            </a:r>
          </a:p>
        </p:txBody>
      </p:sp>
      <p:sp>
        <p:nvSpPr>
          <p:cNvPr id="2" name="Slide Number Placeholder 1">
            <a:extLst>
              <a:ext uri="{FF2B5EF4-FFF2-40B4-BE49-F238E27FC236}">
                <a16:creationId xmlns:a16="http://schemas.microsoft.com/office/drawing/2014/main" id="{FAAAF5AC-EEBB-2390-6756-E4A498070D9C}"/>
              </a:ext>
            </a:extLst>
          </p:cNvPr>
          <p:cNvSpPr txBox="1">
            <a:spLocks/>
          </p:cNvSpPr>
          <p:nvPr/>
        </p:nvSpPr>
        <p:spPr>
          <a:xfrm>
            <a:off x="8151222" y="6356350"/>
            <a:ext cx="69505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A76FDEA-A54C-41F2-AC09-000AE2075FC7}" type="slidenum">
              <a:rPr lang="en-US" smtClean="0"/>
              <a:pPr/>
              <a:t>27</a:t>
            </a:fld>
            <a:endParaRPr lang="en-US"/>
          </a:p>
        </p:txBody>
      </p:sp>
    </p:spTree>
    <p:extLst>
      <p:ext uri="{BB962C8B-B14F-4D97-AF65-F5344CB8AC3E}">
        <p14:creationId xmlns:p14="http://schemas.microsoft.com/office/powerpoint/2010/main" val="2545620096"/>
      </p:ext>
    </p:extLst>
  </p:cSld>
  <p:clrMapOvr>
    <a:masterClrMapping/>
  </p:clrMapOvr>
  <p:transition spd="slow">
    <p:cove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5163" y="237169"/>
            <a:ext cx="7265815" cy="693263"/>
          </a:xfrm>
        </p:spPr>
        <p:txBody>
          <a:bodyPr>
            <a:noAutofit/>
          </a:bodyPr>
          <a:lstStyle/>
          <a:p>
            <a:pPr algn="ctr"/>
            <a:r>
              <a:rPr lang="en-US" sz="3600" b="1" dirty="0">
                <a:solidFill>
                  <a:srgbClr val="000000"/>
                </a:solidFill>
                <a:latin typeface="Perpetua" panose="02020502060401020303" pitchFamily="18" charset="0"/>
              </a:rPr>
              <a:t>Employee Contributions – Per Pay</a:t>
            </a:r>
          </a:p>
        </p:txBody>
      </p:sp>
      <p:sp>
        <p:nvSpPr>
          <p:cNvPr id="10" name="Control 2"/>
          <p:cNvSpPr>
            <a:spLocks noChangeArrowheads="1" noChangeShapeType="1"/>
          </p:cNvSpPr>
          <p:nvPr/>
        </p:nvSpPr>
        <p:spPr bwMode="auto">
          <a:xfrm>
            <a:off x="665163" y="5861050"/>
            <a:ext cx="6164262" cy="2392363"/>
          </a:xfrm>
          <a:prstGeom prst="rect">
            <a:avLst/>
          </a:prstGeom>
          <a:noFill/>
          <a:ln>
            <a:noFill/>
          </a:ln>
          <a:effectLst/>
          <a:extLst>
            <a:ext uri="{91240B29-F687-4F45-9708-019B960494DF}">
              <a14:hiddenLine xmlns:a14="http://schemas.microsoft.com/office/drawing/2010/main" w="9525" algn="in">
                <a:no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0" tIns="0" rIns="0" bIns="0" numCol="1" anchor="t" anchorCtr="0" compatLnSpc="1">
            <a:prstTxWarp prst="textNoShape">
              <a:avLst/>
            </a:prstTxWarp>
          </a:bodyPr>
          <a:lstStyle/>
          <a:p>
            <a:endParaRPr lang="en-US"/>
          </a:p>
        </p:txBody>
      </p:sp>
      <p:sp>
        <p:nvSpPr>
          <p:cNvPr id="3" name="Text Box 2"/>
          <p:cNvSpPr txBox="1">
            <a:spLocks noChangeArrowheads="1"/>
          </p:cNvSpPr>
          <p:nvPr/>
        </p:nvSpPr>
        <p:spPr bwMode="auto">
          <a:xfrm>
            <a:off x="1035741" y="4749511"/>
            <a:ext cx="6803061" cy="4958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R="0" lvl="0" algn="l" defTabSz="914400" rtl="0" eaLnBrk="0" fontAlgn="base" latinLnBrk="0" hangingPunct="0">
              <a:lnSpc>
                <a:spcPct val="100000"/>
              </a:lnSpc>
              <a:spcBef>
                <a:spcPct val="0"/>
              </a:spcBef>
              <a:spcAft>
                <a:spcPct val="0"/>
              </a:spcAft>
              <a:buClrTx/>
              <a:buSzTx/>
              <a:tabLst/>
            </a:pPr>
            <a:r>
              <a:rPr kumimoji="0" lang="en-US" altLang="en-US" sz="1200" b="0" i="0" u="none" strike="noStrike" cap="none" normalizeH="0" baseline="0" dirty="0">
                <a:ln>
                  <a:noFill/>
                </a:ln>
                <a:solidFill>
                  <a:srgbClr val="000000"/>
                </a:solidFill>
                <a:effectLst/>
                <a:latin typeface="Calibri" panose="020F0502020204030204" pitchFamily="34" charset="0"/>
              </a:rPr>
              <a:t>To receive Cash in Lieu you will be required to show proof of other coverage on an annual basis and have an FTE profile of 1.0 and your spouse does not work in the district.</a:t>
            </a:r>
          </a:p>
        </p:txBody>
      </p:sp>
      <p:sp>
        <p:nvSpPr>
          <p:cNvPr id="12" name="Control 2">
            <a:extLst>
              <a:ext uri="{FF2B5EF4-FFF2-40B4-BE49-F238E27FC236}">
                <a16:creationId xmlns:a16="http://schemas.microsoft.com/office/drawing/2014/main" id="{1FE51F28-95A2-549A-07D7-0E2C9A639727}"/>
              </a:ext>
            </a:extLst>
          </p:cNvPr>
          <p:cNvSpPr>
            <a:spLocks noChangeArrowheads="1" noChangeShapeType="1"/>
          </p:cNvSpPr>
          <p:nvPr/>
        </p:nvSpPr>
        <p:spPr bwMode="auto">
          <a:xfrm>
            <a:off x="1452682" y="7105577"/>
            <a:ext cx="6897688" cy="3298825"/>
          </a:xfrm>
          <a:prstGeom prst="rect">
            <a:avLst/>
          </a:prstGeom>
          <a:noFill/>
          <a:ln>
            <a:noFill/>
          </a:ln>
          <a:effectLst/>
          <a:extLst>
            <a:ext uri="{91240B29-F687-4F45-9708-019B960494DF}">
              <a14:hiddenLine xmlns:a14="http://schemas.microsoft.com/office/drawing/2010/main" w="9525" algn="in">
                <a:no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0" tIns="0" rIns="0" bIns="0" numCol="1" anchor="t" anchorCtr="0" compatLnSpc="1">
            <a:prstTxWarp prst="textNoShape">
              <a:avLst/>
            </a:prstTxWarp>
          </a:bodyPr>
          <a:lstStyle/>
          <a:p>
            <a:endParaRPr lang="en-US"/>
          </a:p>
        </p:txBody>
      </p:sp>
      <p:pic>
        <p:nvPicPr>
          <p:cNvPr id="13" name="Picture 12">
            <a:extLst>
              <a:ext uri="{FF2B5EF4-FFF2-40B4-BE49-F238E27FC236}">
                <a16:creationId xmlns:a16="http://schemas.microsoft.com/office/drawing/2014/main" id="{64AB2812-9632-9DF6-D819-4DAF2D5662E5}"/>
              </a:ext>
            </a:extLst>
          </p:cNvPr>
          <p:cNvPicPr>
            <a:picLocks noChangeAspect="1"/>
          </p:cNvPicPr>
          <p:nvPr/>
        </p:nvPicPr>
        <p:blipFill>
          <a:blip r:embed="rId3"/>
          <a:stretch>
            <a:fillRect/>
          </a:stretch>
        </p:blipFill>
        <p:spPr>
          <a:xfrm>
            <a:off x="884640" y="1209510"/>
            <a:ext cx="6895238" cy="3397324"/>
          </a:xfrm>
          <a:prstGeom prst="rect">
            <a:avLst/>
          </a:prstGeom>
        </p:spPr>
      </p:pic>
      <p:sp>
        <p:nvSpPr>
          <p:cNvPr id="4" name="Slide Number Placeholder 1">
            <a:extLst>
              <a:ext uri="{FF2B5EF4-FFF2-40B4-BE49-F238E27FC236}">
                <a16:creationId xmlns:a16="http://schemas.microsoft.com/office/drawing/2014/main" id="{05852F7D-06A1-AC34-99FD-6F0E1DAB1236}"/>
              </a:ext>
            </a:extLst>
          </p:cNvPr>
          <p:cNvSpPr txBox="1">
            <a:spLocks/>
          </p:cNvSpPr>
          <p:nvPr/>
        </p:nvSpPr>
        <p:spPr>
          <a:xfrm>
            <a:off x="8151222" y="6356350"/>
            <a:ext cx="69505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A76FDEA-A54C-41F2-AC09-000AE2075FC7}" type="slidenum">
              <a:rPr lang="en-US" smtClean="0"/>
              <a:pPr/>
              <a:t>28</a:t>
            </a:fld>
            <a:endParaRPr lang="en-US"/>
          </a:p>
        </p:txBody>
      </p:sp>
      <p:sp>
        <p:nvSpPr>
          <p:cNvPr id="5" name="TextBox 4">
            <a:extLst>
              <a:ext uri="{FF2B5EF4-FFF2-40B4-BE49-F238E27FC236}">
                <a16:creationId xmlns:a16="http://schemas.microsoft.com/office/drawing/2014/main" id="{5CF741B4-65D3-4F26-C0E9-BB39533C636C}"/>
              </a:ext>
            </a:extLst>
          </p:cNvPr>
          <p:cNvSpPr txBox="1"/>
          <p:nvPr/>
        </p:nvSpPr>
        <p:spPr>
          <a:xfrm>
            <a:off x="884640" y="4690365"/>
            <a:ext cx="274434" cy="369332"/>
          </a:xfrm>
          <a:prstGeom prst="rect">
            <a:avLst/>
          </a:prstGeom>
          <a:noFill/>
        </p:spPr>
        <p:txBody>
          <a:bodyPr wrap="none" rtlCol="0">
            <a:spAutoFit/>
          </a:bodyPr>
          <a:lstStyle/>
          <a:p>
            <a:r>
              <a:rPr lang="en-US" dirty="0"/>
              <a:t>*</a:t>
            </a:r>
          </a:p>
        </p:txBody>
      </p:sp>
    </p:spTree>
    <p:extLst>
      <p:ext uri="{BB962C8B-B14F-4D97-AF65-F5344CB8AC3E}">
        <p14:creationId xmlns:p14="http://schemas.microsoft.com/office/powerpoint/2010/main" val="18305723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799" y="1814022"/>
            <a:ext cx="7839891" cy="3890092"/>
          </a:xfrm>
        </p:spPr>
        <p:txBody>
          <a:bodyPr>
            <a:normAutofit fontScale="70000" lnSpcReduction="20000"/>
          </a:bodyPr>
          <a:lstStyle/>
          <a:p>
            <a:pPr marL="0" indent="0" algn="ctr">
              <a:buNone/>
            </a:pPr>
            <a:endParaRPr lang="en-US" b="1" dirty="0"/>
          </a:p>
          <a:p>
            <a:pPr marL="0" indent="0" algn="ctr">
              <a:buNone/>
            </a:pPr>
            <a:r>
              <a:rPr lang="en-US" b="1" dirty="0"/>
              <a:t>REMEMBER TO REVIEW BENEFIT CONFIRMATION STATEMENTS SENT TO YOU ON MAY 5, 2025, THEN ENROLL.</a:t>
            </a:r>
          </a:p>
          <a:p>
            <a:pPr marL="0" indent="0" algn="ctr">
              <a:buNone/>
            </a:pPr>
            <a:endParaRPr lang="en-US" b="1" dirty="0"/>
          </a:p>
          <a:p>
            <a:pPr marL="0" indent="0" algn="ctr">
              <a:buNone/>
            </a:pPr>
            <a:r>
              <a:rPr lang="en-US" b="1" dirty="0">
                <a:solidFill>
                  <a:schemeClr val="bg2">
                    <a:lumMod val="50000"/>
                  </a:schemeClr>
                </a:solidFill>
                <a:highlight>
                  <a:srgbClr val="FFFF00"/>
                </a:highlight>
              </a:rPr>
              <a:t>ANYONE THAT HAS NOT ENROLLED BY 05-19-2025 WILL HAVE THEMSELVES AND ANY DEPENDENTS </a:t>
            </a:r>
            <a:r>
              <a:rPr lang="en-US" b="1" dirty="0">
                <a:solidFill>
                  <a:schemeClr val="bg2">
                    <a:lumMod val="50000"/>
                  </a:schemeClr>
                </a:solidFill>
                <a:highlight>
                  <a:srgbClr val="00FFFF"/>
                </a:highlight>
              </a:rPr>
              <a:t>CANCELLED FOR MEDICAL, DENTAL AND VISION INSURANCE EFFECTIVE 07-01-25 </a:t>
            </a:r>
            <a:r>
              <a:rPr lang="en-US" b="1" dirty="0">
                <a:solidFill>
                  <a:schemeClr val="bg2">
                    <a:lumMod val="50000"/>
                  </a:schemeClr>
                </a:solidFill>
                <a:highlight>
                  <a:srgbClr val="FFFF00"/>
                </a:highlight>
              </a:rPr>
              <a:t>THROUGH </a:t>
            </a:r>
          </a:p>
          <a:p>
            <a:pPr marL="0" indent="0" algn="ctr">
              <a:buNone/>
            </a:pPr>
            <a:r>
              <a:rPr lang="en-US" b="1" dirty="0">
                <a:solidFill>
                  <a:schemeClr val="bg2">
                    <a:lumMod val="50000"/>
                  </a:schemeClr>
                </a:solidFill>
                <a:highlight>
                  <a:srgbClr val="FFFF00"/>
                </a:highlight>
              </a:rPr>
              <a:t>06-30-26, UNLESS THEY HAVE A QUALIFYING LIFE EVENT.  </a:t>
            </a:r>
          </a:p>
          <a:p>
            <a:pPr marL="0" indent="0" algn="ctr">
              <a:buNone/>
            </a:pPr>
            <a:endParaRPr lang="en-US" b="1" dirty="0">
              <a:solidFill>
                <a:schemeClr val="bg2">
                  <a:lumMod val="50000"/>
                </a:schemeClr>
              </a:solidFill>
              <a:highlight>
                <a:srgbClr val="FFFF00"/>
              </a:highlight>
            </a:endParaRPr>
          </a:p>
          <a:p>
            <a:pPr marL="0" indent="0" algn="ctr">
              <a:buNone/>
            </a:pPr>
            <a:r>
              <a:rPr lang="en-US" b="1" dirty="0"/>
              <a:t>THE DSEHP CANNOT BE RESPONSIBLE FOR MISSING DEPENDENTS OR COVERAGE.  </a:t>
            </a:r>
          </a:p>
          <a:p>
            <a:pPr marL="0" indent="0" algn="ctr">
              <a:buNone/>
            </a:pPr>
            <a:endParaRPr lang="en-US" b="1" dirty="0"/>
          </a:p>
          <a:p>
            <a:pPr marL="0" indent="0" algn="ctr">
              <a:buNone/>
            </a:pPr>
            <a:r>
              <a:rPr lang="en-US" b="1" u="sng" dirty="0">
                <a:solidFill>
                  <a:srgbClr val="FF0000"/>
                </a:solidFill>
              </a:rPr>
              <a:t>ONLY YOU ARE.</a:t>
            </a:r>
          </a:p>
        </p:txBody>
      </p:sp>
      <p:sp>
        <p:nvSpPr>
          <p:cNvPr id="2" name="Title 1"/>
          <p:cNvSpPr>
            <a:spLocks noGrp="1"/>
          </p:cNvSpPr>
          <p:nvPr>
            <p:ph type="title"/>
          </p:nvPr>
        </p:nvSpPr>
        <p:spPr>
          <a:xfrm>
            <a:off x="345209" y="252550"/>
            <a:ext cx="8501066" cy="1097280"/>
          </a:xfrm>
        </p:spPr>
        <p:txBody>
          <a:bodyPr>
            <a:noAutofit/>
          </a:bodyPr>
          <a:lstStyle/>
          <a:p>
            <a:pPr algn="ctr"/>
            <a:r>
              <a:rPr lang="en-US" sz="4800" b="1" dirty="0">
                <a:solidFill>
                  <a:schemeClr val="tx1"/>
                </a:solidFill>
                <a:latin typeface="Perpetua" panose="02020502060401020303" pitchFamily="18" charset="0"/>
              </a:rPr>
              <a:t>VERIFY   </a:t>
            </a:r>
            <a:r>
              <a:rPr lang="en-US" sz="2800" b="1" dirty="0">
                <a:solidFill>
                  <a:schemeClr val="tx1"/>
                </a:solidFill>
                <a:latin typeface="Perpetua" panose="02020502060401020303" pitchFamily="18" charset="0"/>
              </a:rPr>
              <a:t>*</a:t>
            </a:r>
            <a:r>
              <a:rPr lang="en-US" sz="4800" b="1" dirty="0">
                <a:solidFill>
                  <a:schemeClr val="tx1"/>
                </a:solidFill>
                <a:latin typeface="Perpetua" panose="02020502060401020303" pitchFamily="18" charset="0"/>
              </a:rPr>
              <a:t>    VERIFY   </a:t>
            </a:r>
            <a:r>
              <a:rPr lang="en-US" sz="2800" b="1" dirty="0">
                <a:solidFill>
                  <a:schemeClr val="tx1"/>
                </a:solidFill>
                <a:latin typeface="Perpetua" panose="02020502060401020303" pitchFamily="18" charset="0"/>
              </a:rPr>
              <a:t>* </a:t>
            </a:r>
            <a:r>
              <a:rPr lang="en-US" sz="4800" b="1" dirty="0">
                <a:solidFill>
                  <a:schemeClr val="tx1"/>
                </a:solidFill>
                <a:latin typeface="Perpetua" panose="02020502060401020303" pitchFamily="18" charset="0"/>
              </a:rPr>
              <a:t>   VERIFY</a:t>
            </a:r>
          </a:p>
        </p:txBody>
      </p:sp>
      <p:sp>
        <p:nvSpPr>
          <p:cNvPr id="4" name="Slide Number Placeholder 1">
            <a:extLst>
              <a:ext uri="{FF2B5EF4-FFF2-40B4-BE49-F238E27FC236}">
                <a16:creationId xmlns:a16="http://schemas.microsoft.com/office/drawing/2014/main" id="{5F586458-1984-E383-F9A7-92FC9AE14866}"/>
              </a:ext>
            </a:extLst>
          </p:cNvPr>
          <p:cNvSpPr txBox="1">
            <a:spLocks/>
          </p:cNvSpPr>
          <p:nvPr/>
        </p:nvSpPr>
        <p:spPr>
          <a:xfrm>
            <a:off x="8151222" y="6356350"/>
            <a:ext cx="69505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A76FDEA-A54C-41F2-AC09-000AE2075FC7}" type="slidenum">
              <a:rPr lang="en-US" smtClean="0"/>
              <a:pPr/>
              <a:t>29</a:t>
            </a:fld>
            <a:endParaRPr lang="en-US"/>
          </a:p>
        </p:txBody>
      </p:sp>
    </p:spTree>
    <p:extLst>
      <p:ext uri="{BB962C8B-B14F-4D97-AF65-F5344CB8AC3E}">
        <p14:creationId xmlns:p14="http://schemas.microsoft.com/office/powerpoint/2010/main" val="3151008466"/>
      </p:ext>
    </p:extLst>
  </p:cSld>
  <p:clrMapOvr>
    <a:masterClrMapping/>
  </p:clrMapOvr>
  <p:transition spd="med">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01040"/>
            <a:ext cx="5202335" cy="701040"/>
          </a:xfrm>
        </p:spPr>
        <p:txBody>
          <a:bodyPr>
            <a:normAutofit fontScale="90000"/>
          </a:bodyPr>
          <a:lstStyle/>
          <a:p>
            <a:r>
              <a:rPr lang="en-US" sz="4000" dirty="0">
                <a:solidFill>
                  <a:schemeClr val="accent5">
                    <a:lumMod val="75000"/>
                  </a:schemeClr>
                </a:solidFill>
              </a:rPr>
              <a:t>Wellness = Saved </a:t>
            </a:r>
            <a:br>
              <a:rPr lang="en-US" sz="4000" dirty="0">
                <a:solidFill>
                  <a:schemeClr val="accent5">
                    <a:lumMod val="50000"/>
                  </a:schemeClr>
                </a:solidFill>
              </a:rPr>
            </a:br>
            <a:r>
              <a:rPr lang="en-US" sz="4000" dirty="0">
                <a:solidFill>
                  <a:schemeClr val="accent5">
                    <a:lumMod val="75000"/>
                  </a:schemeClr>
                </a:solidFill>
              </a:rPr>
              <a:t>Benefit Dollars</a:t>
            </a:r>
          </a:p>
        </p:txBody>
      </p:sp>
      <p:sp>
        <p:nvSpPr>
          <p:cNvPr id="3" name="TextBox 2"/>
          <p:cNvSpPr txBox="1"/>
          <p:nvPr/>
        </p:nvSpPr>
        <p:spPr>
          <a:xfrm>
            <a:off x="304800" y="1402080"/>
            <a:ext cx="4934480" cy="5586145"/>
          </a:xfrm>
          <a:prstGeom prst="rect">
            <a:avLst/>
          </a:prstGeom>
          <a:noFill/>
        </p:spPr>
        <p:txBody>
          <a:bodyPr wrap="square" rtlCol="0">
            <a:spAutoFit/>
          </a:bodyPr>
          <a:lstStyle/>
          <a:p>
            <a:pPr algn="ctr"/>
            <a:r>
              <a:rPr lang="en-US" sz="3600" b="1" u="sng" dirty="0">
                <a:solidFill>
                  <a:srgbClr val="FF0000"/>
                </a:solidFill>
              </a:rPr>
              <a:t>Get Involved </a:t>
            </a:r>
          </a:p>
          <a:p>
            <a:endParaRPr lang="en-US" dirty="0"/>
          </a:p>
          <a:p>
            <a:pPr algn="ctr"/>
            <a:r>
              <a:rPr lang="en-US" sz="2000" b="1" dirty="0">
                <a:solidFill>
                  <a:schemeClr val="accent5">
                    <a:lumMod val="75000"/>
                  </a:schemeClr>
                </a:solidFill>
              </a:rPr>
              <a:t>Only you can control premium rates.</a:t>
            </a:r>
          </a:p>
          <a:p>
            <a:endParaRPr lang="en-US" dirty="0"/>
          </a:p>
          <a:p>
            <a:pPr algn="ctr"/>
            <a:r>
              <a:rPr lang="en-US" sz="2800" b="1" dirty="0">
                <a:solidFill>
                  <a:srgbClr val="FF0000"/>
                </a:solidFill>
              </a:rPr>
              <a:t>Lower Claim Cost =</a:t>
            </a:r>
          </a:p>
          <a:p>
            <a:pPr algn="ctr"/>
            <a:endParaRPr lang="en-US" sz="2800" b="1" dirty="0">
              <a:solidFill>
                <a:srgbClr val="FF0000"/>
              </a:solidFill>
            </a:endParaRPr>
          </a:p>
          <a:p>
            <a:pPr algn="ctr"/>
            <a:r>
              <a:rPr lang="en-US" sz="2800" b="1" dirty="0"/>
              <a:t>Great Plan Benefits</a:t>
            </a:r>
          </a:p>
          <a:p>
            <a:pPr algn="ctr"/>
            <a:r>
              <a:rPr lang="en-US" sz="2800" b="1" dirty="0">
                <a:solidFill>
                  <a:schemeClr val="accent5">
                    <a:lumMod val="75000"/>
                  </a:schemeClr>
                </a:solidFill>
              </a:rPr>
              <a:t>+</a:t>
            </a:r>
          </a:p>
          <a:p>
            <a:pPr algn="ctr"/>
            <a:r>
              <a:rPr lang="en-US" sz="2800" b="1" dirty="0"/>
              <a:t>Lower Employee Contributions</a:t>
            </a:r>
          </a:p>
          <a:p>
            <a:pPr algn="ctr"/>
            <a:endParaRPr lang="en-US" sz="2800" b="1" dirty="0"/>
          </a:p>
          <a:p>
            <a:pPr algn="ctr"/>
            <a:endParaRPr lang="en-US" sz="900" b="1" dirty="0"/>
          </a:p>
          <a:p>
            <a:pPr algn="ctr"/>
            <a:r>
              <a:rPr lang="en-US" sz="1600" b="1" dirty="0"/>
              <a:t>For more information go to DSEHP.com or email </a:t>
            </a:r>
          </a:p>
          <a:p>
            <a:pPr algn="ctr"/>
            <a:r>
              <a:rPr lang="en-US" sz="1600" b="1" dirty="0">
                <a:solidFill>
                  <a:schemeClr val="accent5">
                    <a:lumMod val="75000"/>
                  </a:schemeClr>
                </a:solidFill>
                <a:hlinkClick r:id="rId2">
                  <a:extLst>
                    <a:ext uri="{A12FA001-AC4F-418D-AE19-62706E023703}">
                      <ahyp:hlinkClr xmlns:ahyp="http://schemas.microsoft.com/office/drawing/2018/hyperlinkcolor" val="tx"/>
                    </a:ext>
                  </a:extLst>
                </a:hlinkClick>
              </a:rPr>
              <a:t>wellness@DSEHP.com</a:t>
            </a:r>
            <a:endParaRPr lang="en-US" sz="1600" b="1" dirty="0">
              <a:solidFill>
                <a:schemeClr val="accent5">
                  <a:lumMod val="75000"/>
                </a:schemeClr>
              </a:solidFill>
            </a:endParaRPr>
          </a:p>
          <a:p>
            <a:pPr algn="ctr"/>
            <a:r>
              <a:rPr lang="en-US" sz="2800" b="1" dirty="0"/>
              <a:t> </a:t>
            </a:r>
          </a:p>
        </p:txBody>
      </p:sp>
      <p:sp>
        <p:nvSpPr>
          <p:cNvPr id="5" name="Slide Number Placeholder 1">
            <a:extLst>
              <a:ext uri="{FF2B5EF4-FFF2-40B4-BE49-F238E27FC236}">
                <a16:creationId xmlns:a16="http://schemas.microsoft.com/office/drawing/2014/main" id="{DBAC6E33-CBAA-84CB-8E7D-E977AC1AF709}"/>
              </a:ext>
            </a:extLst>
          </p:cNvPr>
          <p:cNvSpPr txBox="1">
            <a:spLocks/>
          </p:cNvSpPr>
          <p:nvPr/>
        </p:nvSpPr>
        <p:spPr>
          <a:xfrm>
            <a:off x="8151222" y="6356350"/>
            <a:ext cx="69505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A76FDEA-A54C-41F2-AC09-000AE2075FC7}" type="slidenum">
              <a:rPr lang="en-US" smtClean="0"/>
              <a:pPr/>
              <a:t>3</a:t>
            </a:fld>
            <a:endParaRPr lang="en-US"/>
          </a:p>
        </p:txBody>
      </p:sp>
      <p:pic>
        <p:nvPicPr>
          <p:cNvPr id="4" name="Picture 3">
            <a:extLst>
              <a:ext uri="{FF2B5EF4-FFF2-40B4-BE49-F238E27FC236}">
                <a16:creationId xmlns:a16="http://schemas.microsoft.com/office/drawing/2014/main" id="{C5900692-974F-A146-3E53-F9DF98D03521}"/>
              </a:ext>
            </a:extLst>
          </p:cNvPr>
          <p:cNvPicPr>
            <a:picLocks noChangeAspect="1"/>
          </p:cNvPicPr>
          <p:nvPr/>
        </p:nvPicPr>
        <p:blipFill>
          <a:blip r:embed="rId3"/>
          <a:stretch>
            <a:fillRect/>
          </a:stretch>
        </p:blipFill>
        <p:spPr>
          <a:xfrm>
            <a:off x="5507135" y="1877209"/>
            <a:ext cx="2743200" cy="2743200"/>
          </a:xfrm>
          <a:prstGeom prst="rect">
            <a:avLst/>
          </a:prstGeom>
        </p:spPr>
      </p:pic>
    </p:spTree>
    <p:extLst>
      <p:ext uri="{BB962C8B-B14F-4D97-AF65-F5344CB8AC3E}">
        <p14:creationId xmlns:p14="http://schemas.microsoft.com/office/powerpoint/2010/main" val="240151678"/>
      </p:ext>
    </p:extLst>
  </p:cSld>
  <p:clrMapOvr>
    <a:masterClrMapping/>
  </p:clrMapOvr>
  <p:transition spd="med">
    <p:pull/>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F288D2D-6587-8CF6-FC81-D0BCC4CF0943}"/>
              </a:ext>
            </a:extLst>
          </p:cNvPr>
          <p:cNvSpPr txBox="1">
            <a:spLocks/>
          </p:cNvSpPr>
          <p:nvPr/>
        </p:nvSpPr>
        <p:spPr>
          <a:xfrm>
            <a:off x="8151222" y="6356350"/>
            <a:ext cx="69505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A76FDEA-A54C-41F2-AC09-000AE2075FC7}" type="slidenum">
              <a:rPr lang="en-US" smtClean="0"/>
              <a:pPr/>
              <a:t>30</a:t>
            </a:fld>
            <a:endParaRPr lang="en-US"/>
          </a:p>
        </p:txBody>
      </p:sp>
      <p:pic>
        <p:nvPicPr>
          <p:cNvPr id="3" name="Picture 2" descr="A person with headset on her head">
            <a:extLst>
              <a:ext uri="{FF2B5EF4-FFF2-40B4-BE49-F238E27FC236}">
                <a16:creationId xmlns:a16="http://schemas.microsoft.com/office/drawing/2014/main" id="{B63FE7BC-364F-371D-5F61-6C0830E3C965}"/>
              </a:ext>
            </a:extLst>
          </p:cNvPr>
          <p:cNvPicPr>
            <a:picLocks noChangeAspect="1"/>
          </p:cNvPicPr>
          <p:nvPr/>
        </p:nvPicPr>
        <p:blipFill>
          <a:blip r:embed="rId3"/>
          <a:stretch>
            <a:fillRect/>
          </a:stretch>
        </p:blipFill>
        <p:spPr>
          <a:xfrm>
            <a:off x="1264328" y="0"/>
            <a:ext cx="5754781" cy="6858000"/>
          </a:xfrm>
          <a:prstGeom prst="rect">
            <a:avLst/>
          </a:prstGeom>
        </p:spPr>
      </p:pic>
    </p:spTree>
    <p:extLst>
      <p:ext uri="{BB962C8B-B14F-4D97-AF65-F5344CB8AC3E}">
        <p14:creationId xmlns:p14="http://schemas.microsoft.com/office/powerpoint/2010/main" val="2976508696"/>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a:extLst>
              <a:ext uri="{FF2B5EF4-FFF2-40B4-BE49-F238E27FC236}">
                <a16:creationId xmlns:a16="http://schemas.microsoft.com/office/drawing/2014/main" id="{61ECDDA7-CF09-BE67-1A2B-EE9A0425D18C}"/>
              </a:ext>
            </a:extLst>
          </p:cNvPr>
          <p:cNvSpPr txBox="1">
            <a:spLocks noChangeArrowheads="1"/>
          </p:cNvSpPr>
          <p:nvPr/>
        </p:nvSpPr>
        <p:spPr bwMode="auto">
          <a:xfrm>
            <a:off x="143691" y="5156291"/>
            <a:ext cx="8856617" cy="984250"/>
          </a:xfrm>
          <a:prstGeom prst="rect">
            <a:avLst/>
          </a:prstGeom>
          <a:noFill/>
          <a:ln w="9525">
            <a:solidFill>
              <a:schemeClr val="accent1"/>
            </a:solidFill>
            <a:miter lim="800000"/>
            <a:headEnd/>
            <a:tailEnd/>
          </a:ln>
        </p:spPr>
        <p:txBody>
          <a:bodyPr wrap="square">
            <a:spAutoFit/>
          </a:bodyPr>
          <a:lstStyle/>
          <a:p>
            <a:pPr defTabSz="914400" fontAlgn="base">
              <a:spcBef>
                <a:spcPct val="0"/>
              </a:spcBef>
              <a:spcAft>
                <a:spcPct val="0"/>
              </a:spcAft>
            </a:pPr>
            <a:r>
              <a:rPr lang="en-US" sz="1200" i="1" dirty="0">
                <a:solidFill>
                  <a:prstClr val="black"/>
                </a:solidFill>
                <a:cs typeface="Arial" charset="0"/>
              </a:rPr>
              <a:t>The intent of this presentation is to provide you with general information regarding the status of, and/or potential concerns related to, your current employee benefits environment.  It does not necessarily fully address all your specific issues.  It should not be construed as, nor is it intended to provide, legal advice.  Questions regarding specific issues should be addressed by your general counsel or an attorney who specializes in this practice area.</a:t>
            </a:r>
          </a:p>
          <a:p>
            <a:pPr defTabSz="914400" fontAlgn="base">
              <a:spcBef>
                <a:spcPct val="0"/>
              </a:spcBef>
              <a:spcAft>
                <a:spcPct val="0"/>
              </a:spcAft>
            </a:pPr>
            <a:endParaRPr lang="en-US" sz="1000" dirty="0">
              <a:solidFill>
                <a:prstClr val="black"/>
              </a:solidFill>
              <a:latin typeface="Garamond" pitchFamily="18" charset="0"/>
              <a:cs typeface="Arial" charset="0"/>
            </a:endParaRPr>
          </a:p>
        </p:txBody>
      </p:sp>
      <p:pic>
        <p:nvPicPr>
          <p:cNvPr id="5" name="Picture 4">
            <a:extLst>
              <a:ext uri="{FF2B5EF4-FFF2-40B4-BE49-F238E27FC236}">
                <a16:creationId xmlns:a16="http://schemas.microsoft.com/office/drawing/2014/main" id="{97AE0FBD-B709-9E06-56FD-03A16C2B67E9}"/>
              </a:ext>
            </a:extLst>
          </p:cNvPr>
          <p:cNvPicPr>
            <a:picLocks noChangeAspect="1"/>
          </p:cNvPicPr>
          <p:nvPr/>
        </p:nvPicPr>
        <p:blipFill>
          <a:blip r:embed="rId2"/>
          <a:stretch>
            <a:fillRect/>
          </a:stretch>
        </p:blipFill>
        <p:spPr>
          <a:xfrm>
            <a:off x="447698" y="1935350"/>
            <a:ext cx="8248603" cy="2987299"/>
          </a:xfrm>
          <a:prstGeom prst="rect">
            <a:avLst/>
          </a:prstGeom>
        </p:spPr>
      </p:pic>
      <p:pic>
        <p:nvPicPr>
          <p:cNvPr id="6" name="Picture 5">
            <a:extLst>
              <a:ext uri="{FF2B5EF4-FFF2-40B4-BE49-F238E27FC236}">
                <a16:creationId xmlns:a16="http://schemas.microsoft.com/office/drawing/2014/main" id="{B96DAED4-5BE3-45F6-3B50-ACF32B7EA680}"/>
              </a:ext>
            </a:extLst>
          </p:cNvPr>
          <p:cNvPicPr>
            <a:picLocks noChangeAspect="1"/>
          </p:cNvPicPr>
          <p:nvPr/>
        </p:nvPicPr>
        <p:blipFill>
          <a:blip r:embed="rId3"/>
          <a:stretch>
            <a:fillRect/>
          </a:stretch>
        </p:blipFill>
        <p:spPr>
          <a:xfrm>
            <a:off x="600363" y="525078"/>
            <a:ext cx="6072142" cy="1176630"/>
          </a:xfrm>
          <a:prstGeom prst="rect">
            <a:avLst/>
          </a:prstGeom>
        </p:spPr>
      </p:pic>
      <p:sp>
        <p:nvSpPr>
          <p:cNvPr id="2" name="Slide Number Placeholder 1">
            <a:extLst>
              <a:ext uri="{FF2B5EF4-FFF2-40B4-BE49-F238E27FC236}">
                <a16:creationId xmlns:a16="http://schemas.microsoft.com/office/drawing/2014/main" id="{A55DD986-E53A-4909-26C0-A3BE8C95FAEB}"/>
              </a:ext>
            </a:extLst>
          </p:cNvPr>
          <p:cNvSpPr txBox="1">
            <a:spLocks/>
          </p:cNvSpPr>
          <p:nvPr/>
        </p:nvSpPr>
        <p:spPr>
          <a:xfrm>
            <a:off x="8151222" y="6356350"/>
            <a:ext cx="69505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A76FDEA-A54C-41F2-AC09-000AE2075FC7}" type="slidenum">
              <a:rPr lang="en-US" smtClean="0"/>
              <a:pPr/>
              <a:t>31</a:t>
            </a:fld>
            <a:endParaRPr lang="en-US"/>
          </a:p>
        </p:txBody>
      </p:sp>
    </p:spTree>
    <p:extLst>
      <p:ext uri="{BB962C8B-B14F-4D97-AF65-F5344CB8AC3E}">
        <p14:creationId xmlns:p14="http://schemas.microsoft.com/office/powerpoint/2010/main" val="1929737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B27EE3-AA44-E505-DDE6-0918774874B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6A75381-8C91-600A-16F2-51E13D7F74C5}"/>
              </a:ext>
            </a:extLst>
          </p:cNvPr>
          <p:cNvSpPr>
            <a:spLocks noGrp="1"/>
          </p:cNvSpPr>
          <p:nvPr>
            <p:ph type="title"/>
          </p:nvPr>
        </p:nvSpPr>
        <p:spPr>
          <a:xfrm>
            <a:off x="596569" y="4144320"/>
            <a:ext cx="3156270" cy="1416566"/>
          </a:xfrm>
        </p:spPr>
        <p:txBody>
          <a:bodyPr>
            <a:noAutofit/>
          </a:bodyPr>
          <a:lstStyle/>
          <a:p>
            <a:r>
              <a:rPr lang="en-US" sz="9600" b="1" dirty="0">
                <a:solidFill>
                  <a:srgbClr val="000000"/>
                </a:solidFill>
                <a:latin typeface="Perpetua" panose="02020502060401020303" pitchFamily="18" charset="0"/>
              </a:rPr>
              <a:t>Q&amp;A</a:t>
            </a:r>
            <a:r>
              <a:rPr lang="en-US" sz="9600" b="1" u="sng" dirty="0">
                <a:solidFill>
                  <a:srgbClr val="000000"/>
                </a:solidFill>
                <a:latin typeface="Perpetua" panose="02020502060401020303" pitchFamily="18" charset="0"/>
              </a:rPr>
              <a:t> </a:t>
            </a:r>
          </a:p>
        </p:txBody>
      </p:sp>
      <p:sp>
        <p:nvSpPr>
          <p:cNvPr id="2" name="TextBox 1">
            <a:extLst>
              <a:ext uri="{FF2B5EF4-FFF2-40B4-BE49-F238E27FC236}">
                <a16:creationId xmlns:a16="http://schemas.microsoft.com/office/drawing/2014/main" id="{1F4AC15C-0D54-A489-E602-46692E025EEC}"/>
              </a:ext>
            </a:extLst>
          </p:cNvPr>
          <p:cNvSpPr txBox="1"/>
          <p:nvPr/>
        </p:nvSpPr>
        <p:spPr>
          <a:xfrm>
            <a:off x="518747" y="5657671"/>
            <a:ext cx="3469350" cy="1200329"/>
          </a:xfrm>
          <a:prstGeom prst="rect">
            <a:avLst/>
          </a:prstGeom>
          <a:noFill/>
        </p:spPr>
        <p:txBody>
          <a:bodyPr wrap="square" rtlCol="0">
            <a:spAutoFit/>
          </a:bodyPr>
          <a:lstStyle/>
          <a:p>
            <a:r>
              <a:rPr lang="en-US" sz="2400" b="1" dirty="0"/>
              <a:t>Email:</a:t>
            </a:r>
          </a:p>
          <a:p>
            <a:r>
              <a:rPr lang="en-US" sz="2400" b="1" dirty="0">
                <a:solidFill>
                  <a:srgbClr val="0070C0"/>
                </a:solidFill>
                <a:hlinkClick r:id="rId2">
                  <a:extLst>
                    <a:ext uri="{A12FA001-AC4F-418D-AE19-62706E023703}">
                      <ahyp:hlinkClr xmlns:ahyp="http://schemas.microsoft.com/office/drawing/2018/hyperlinkcolor" val="tx"/>
                    </a:ext>
                  </a:extLst>
                </a:hlinkClick>
              </a:rPr>
              <a:t>support@DSEHP.com</a:t>
            </a:r>
            <a:endParaRPr lang="en-US" sz="2400" b="1" dirty="0">
              <a:solidFill>
                <a:srgbClr val="0070C0"/>
              </a:solidFill>
            </a:endParaRPr>
          </a:p>
          <a:p>
            <a:endParaRPr lang="en-US" sz="2400" b="1" dirty="0"/>
          </a:p>
        </p:txBody>
      </p:sp>
      <p:sp>
        <p:nvSpPr>
          <p:cNvPr id="5" name="Slide Number Placeholder 1">
            <a:extLst>
              <a:ext uri="{FF2B5EF4-FFF2-40B4-BE49-F238E27FC236}">
                <a16:creationId xmlns:a16="http://schemas.microsoft.com/office/drawing/2014/main" id="{BEFB3763-0DDC-7838-0CAD-B5E0DA2340C6}"/>
              </a:ext>
            </a:extLst>
          </p:cNvPr>
          <p:cNvSpPr txBox="1">
            <a:spLocks/>
          </p:cNvSpPr>
          <p:nvPr/>
        </p:nvSpPr>
        <p:spPr>
          <a:xfrm>
            <a:off x="8151222" y="6356350"/>
            <a:ext cx="69505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A76FDEA-A54C-41F2-AC09-000AE2075FC7}" type="slidenum">
              <a:rPr lang="en-US" smtClean="0"/>
              <a:pPr/>
              <a:t>32</a:t>
            </a:fld>
            <a:endParaRPr lang="en-US"/>
          </a:p>
        </p:txBody>
      </p:sp>
      <p:pic>
        <p:nvPicPr>
          <p:cNvPr id="10" name="Picture 9">
            <a:extLst>
              <a:ext uri="{FF2B5EF4-FFF2-40B4-BE49-F238E27FC236}">
                <a16:creationId xmlns:a16="http://schemas.microsoft.com/office/drawing/2014/main" id="{4A214111-E2F5-7174-D0DF-A5357EB69C27}"/>
              </a:ext>
            </a:extLst>
          </p:cNvPr>
          <p:cNvPicPr>
            <a:picLocks noChangeAspect="1"/>
          </p:cNvPicPr>
          <p:nvPr/>
        </p:nvPicPr>
        <p:blipFill>
          <a:blip r:embed="rId3"/>
          <a:stretch>
            <a:fillRect/>
          </a:stretch>
        </p:blipFill>
        <p:spPr>
          <a:xfrm>
            <a:off x="4182873" y="636786"/>
            <a:ext cx="4364558" cy="4364558"/>
          </a:xfrm>
          <a:prstGeom prst="rect">
            <a:avLst/>
          </a:prstGeom>
        </p:spPr>
      </p:pic>
    </p:spTree>
    <p:extLst>
      <p:ext uri="{BB962C8B-B14F-4D97-AF65-F5344CB8AC3E}">
        <p14:creationId xmlns:p14="http://schemas.microsoft.com/office/powerpoint/2010/main" val="33620114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B503BD-7972-CA72-77F5-18BEB7DAF03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64B1DAD-300F-F134-DEC0-EB25FBA258E1}"/>
              </a:ext>
            </a:extLst>
          </p:cNvPr>
          <p:cNvSpPr txBox="1">
            <a:spLocks/>
          </p:cNvSpPr>
          <p:nvPr/>
        </p:nvSpPr>
        <p:spPr>
          <a:xfrm>
            <a:off x="8637005" y="6356350"/>
            <a:ext cx="367657"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A76FDEA-A54C-41F2-AC09-000AE2075FC7}" type="slidenum">
              <a:rPr lang="en-US" smtClean="0"/>
              <a:pPr/>
              <a:t>4</a:t>
            </a:fld>
            <a:endParaRPr lang="en-US" dirty="0"/>
          </a:p>
        </p:txBody>
      </p:sp>
      <p:sp>
        <p:nvSpPr>
          <p:cNvPr id="3" name="Title 2">
            <a:extLst>
              <a:ext uri="{FF2B5EF4-FFF2-40B4-BE49-F238E27FC236}">
                <a16:creationId xmlns:a16="http://schemas.microsoft.com/office/drawing/2014/main" id="{EF691D4C-D622-6622-BD56-9971921BA2DB}"/>
              </a:ext>
            </a:extLst>
          </p:cNvPr>
          <p:cNvSpPr>
            <a:spLocks noGrp="1"/>
          </p:cNvSpPr>
          <p:nvPr>
            <p:ph type="title"/>
          </p:nvPr>
        </p:nvSpPr>
        <p:spPr>
          <a:xfrm>
            <a:off x="1078774" y="183038"/>
            <a:ext cx="6986451" cy="822960"/>
          </a:xfrm>
        </p:spPr>
        <p:txBody>
          <a:bodyPr/>
          <a:lstStyle/>
          <a:p>
            <a:pPr algn="ctr"/>
            <a:r>
              <a:rPr lang="en-US" sz="4000" b="1" dirty="0">
                <a:latin typeface="Perpetua" panose="02020502060401020303" pitchFamily="18" charset="0"/>
              </a:rPr>
              <a:t>Reminder: Life Events</a:t>
            </a:r>
          </a:p>
        </p:txBody>
      </p:sp>
      <p:sp>
        <p:nvSpPr>
          <p:cNvPr id="8" name="Content Placeholder 7">
            <a:extLst>
              <a:ext uri="{FF2B5EF4-FFF2-40B4-BE49-F238E27FC236}">
                <a16:creationId xmlns:a16="http://schemas.microsoft.com/office/drawing/2014/main" id="{698DD459-4AEA-7674-3B2A-241D2C3F927E}"/>
              </a:ext>
            </a:extLst>
          </p:cNvPr>
          <p:cNvSpPr>
            <a:spLocks noGrp="1"/>
          </p:cNvSpPr>
          <p:nvPr>
            <p:ph idx="1"/>
          </p:nvPr>
        </p:nvSpPr>
        <p:spPr>
          <a:xfrm>
            <a:off x="697772" y="1114152"/>
            <a:ext cx="2039983" cy="5233851"/>
          </a:xfrm>
          <a:gradFill flip="none" rotWithShape="1">
            <a:gsLst>
              <a:gs pos="0">
                <a:srgbClr val="009900"/>
              </a:gs>
              <a:gs pos="50000">
                <a:srgbClr val="6B9E32"/>
              </a:gs>
              <a:gs pos="100000">
                <a:srgbClr val="92D050">
                  <a:shade val="100000"/>
                  <a:satMod val="115000"/>
                </a:srgbClr>
              </a:gs>
            </a:gsLst>
            <a:lin ang="16200000" scaled="1"/>
            <a:tileRect/>
          </a:gradFill>
          <a:ln/>
        </p:spPr>
        <p:style>
          <a:lnRef idx="1">
            <a:schemeClr val="accent3"/>
          </a:lnRef>
          <a:fillRef idx="3">
            <a:schemeClr val="accent3"/>
          </a:fillRef>
          <a:effectRef idx="2">
            <a:schemeClr val="accent3"/>
          </a:effectRef>
          <a:fontRef idx="minor">
            <a:schemeClr val="lt1"/>
          </a:fontRef>
        </p:style>
        <p:txBody>
          <a:bodyPr>
            <a:normAutofit fontScale="85000" lnSpcReduction="10000"/>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Reminder: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The employee is responsible that all changes are completed within 30 days of the event.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Untimely notification will make the employee ineligible to add a dependent.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If the DSEHP is not notified of dependents that should be removed from the policy, the employee can be liable for all claims and premium for the dependent that should not have had coverage.</a:t>
            </a:r>
          </a:p>
          <a:p>
            <a:endParaRPr lang="en-US" dirty="0"/>
          </a:p>
        </p:txBody>
      </p:sp>
      <p:sp>
        <p:nvSpPr>
          <p:cNvPr id="11" name="Picture Placeholder 10">
            <a:extLst>
              <a:ext uri="{FF2B5EF4-FFF2-40B4-BE49-F238E27FC236}">
                <a16:creationId xmlns:a16="http://schemas.microsoft.com/office/drawing/2014/main" id="{00A75179-7783-5E8F-49D2-04F1965E451F}"/>
              </a:ext>
            </a:extLst>
          </p:cNvPr>
          <p:cNvSpPr>
            <a:spLocks noGrp="1"/>
          </p:cNvSpPr>
          <p:nvPr>
            <p:ph type="pic" sz="quarter" idx="14"/>
          </p:nvPr>
        </p:nvSpPr>
        <p:spPr>
          <a:xfrm>
            <a:off x="3170867" y="1114152"/>
            <a:ext cx="5649966" cy="2856412"/>
          </a:xfrm>
          <a:noFill/>
          <a:ln>
            <a:solidFill>
              <a:schemeClr val="accent2">
                <a:shade val="95000"/>
                <a:satMod val="105000"/>
              </a:schemeClr>
            </a:solidFill>
          </a:ln>
        </p:spPr>
        <p:txBody>
          <a:bodyPr>
            <a:normAutofit/>
          </a:bodyPr>
          <a:lstStyle/>
          <a:p>
            <a:pPr algn="ctr"/>
            <a:r>
              <a:rPr lang="en-US" b="1" u="sng" dirty="0">
                <a:solidFill>
                  <a:srgbClr val="0070C0"/>
                </a:solidFill>
              </a:rPr>
              <a:t>Qualifying Household Changes</a:t>
            </a:r>
          </a:p>
          <a:p>
            <a:pPr marL="342900" indent="-342900">
              <a:buFont typeface="Arial" panose="020B0604020202020204" pitchFamily="34" charset="0"/>
              <a:buChar char="•"/>
            </a:pPr>
            <a:r>
              <a:rPr lang="en-US" sz="2200" b="1" dirty="0">
                <a:solidFill>
                  <a:srgbClr val="92D050"/>
                </a:solidFill>
              </a:rPr>
              <a:t>Changes in Household</a:t>
            </a:r>
          </a:p>
          <a:p>
            <a:pPr marL="342900" indent="-342900">
              <a:buFont typeface="Arial" panose="020B0604020202020204" pitchFamily="34" charset="0"/>
              <a:buChar char="•"/>
            </a:pPr>
            <a:r>
              <a:rPr lang="en-US" sz="2200" b="1" dirty="0">
                <a:solidFill>
                  <a:srgbClr val="92D050"/>
                </a:solidFill>
              </a:rPr>
              <a:t>Changes in Residence</a:t>
            </a:r>
          </a:p>
          <a:p>
            <a:pPr marL="342900" indent="-342900">
              <a:buFont typeface="Arial" panose="020B0604020202020204" pitchFamily="34" charset="0"/>
              <a:buChar char="•"/>
            </a:pPr>
            <a:r>
              <a:rPr lang="en-US" sz="2200" b="1" dirty="0">
                <a:solidFill>
                  <a:srgbClr val="92D050"/>
                </a:solidFill>
              </a:rPr>
              <a:t>Loss of Health Insurance</a:t>
            </a:r>
          </a:p>
          <a:p>
            <a:pPr algn="ctr"/>
            <a:endParaRPr lang="en-US" sz="1200" dirty="0"/>
          </a:p>
          <a:p>
            <a:pPr algn="ctr"/>
            <a:endParaRPr lang="en-US" sz="1100" dirty="0"/>
          </a:p>
          <a:p>
            <a:pPr algn="ctr"/>
            <a:r>
              <a:rPr lang="en-US" sz="1100" b="1" dirty="0"/>
              <a:t>You must notify PlanSource by logging on to</a:t>
            </a:r>
          </a:p>
          <a:p>
            <a:pPr algn="ctr"/>
            <a:r>
              <a:rPr lang="en-US" sz="1100" b="1" dirty="0">
                <a:hlinkClick r:id="rId3"/>
              </a:rPr>
              <a:t>https://benefits.plansource.com/logon</a:t>
            </a:r>
            <a:r>
              <a:rPr lang="en-US" sz="1100" b="1" dirty="0"/>
              <a:t> or calling (888) 222-4309</a:t>
            </a:r>
          </a:p>
          <a:p>
            <a:pPr algn="ctr"/>
            <a:r>
              <a:rPr lang="en-US" sz="1100" b="1" dirty="0"/>
              <a:t> within 30 days </a:t>
            </a:r>
          </a:p>
          <a:p>
            <a:endParaRPr lang="en-US" sz="2200" dirty="0"/>
          </a:p>
        </p:txBody>
      </p:sp>
      <p:sp>
        <p:nvSpPr>
          <p:cNvPr id="16" name="Rectangle 15">
            <a:extLst>
              <a:ext uri="{FF2B5EF4-FFF2-40B4-BE49-F238E27FC236}">
                <a16:creationId xmlns:a16="http://schemas.microsoft.com/office/drawing/2014/main" id="{60C72275-4F61-1F07-ADB8-80A293FE3A9E}"/>
              </a:ext>
            </a:extLst>
          </p:cNvPr>
          <p:cNvSpPr/>
          <p:nvPr/>
        </p:nvSpPr>
        <p:spPr>
          <a:xfrm>
            <a:off x="3155518" y="4237022"/>
            <a:ext cx="5648352" cy="2110981"/>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500" u="sng" dirty="0">
              <a:solidFill>
                <a:schemeClr val="tx1"/>
              </a:solidFill>
            </a:endParaRPr>
          </a:p>
          <a:p>
            <a:pPr algn="ctr"/>
            <a:r>
              <a:rPr lang="en-US" sz="1500" u="sng" dirty="0">
                <a:solidFill>
                  <a:schemeClr val="tx1"/>
                </a:solidFill>
              </a:rPr>
              <a:t>Ways to Change Name, Address or Phone Number</a:t>
            </a:r>
          </a:p>
          <a:p>
            <a:endParaRPr lang="en-US" sz="1500" dirty="0">
              <a:solidFill>
                <a:schemeClr val="tx1"/>
              </a:solidFill>
            </a:endParaRPr>
          </a:p>
          <a:p>
            <a:pPr marL="285750" indent="-285750">
              <a:buFont typeface="Arial" panose="020B0604020202020204" pitchFamily="34" charset="0"/>
              <a:buChar char="•"/>
            </a:pPr>
            <a:r>
              <a:rPr lang="en-US" sz="1500" dirty="0">
                <a:solidFill>
                  <a:schemeClr val="tx1"/>
                </a:solidFill>
              </a:rPr>
              <a:t>Contact DPS-HR</a:t>
            </a:r>
          </a:p>
          <a:p>
            <a:pPr marL="285750" indent="-285750">
              <a:buFont typeface="Arial" panose="020B0604020202020204" pitchFamily="34" charset="0"/>
              <a:buChar char="•"/>
            </a:pPr>
            <a:r>
              <a:rPr lang="en-US" sz="1500" dirty="0">
                <a:solidFill>
                  <a:schemeClr val="tx1"/>
                </a:solidFill>
              </a:rPr>
              <a:t>Scan QR code at right  </a:t>
            </a:r>
          </a:p>
          <a:p>
            <a:pPr marL="285750" indent="-285750">
              <a:buFont typeface="Arial" panose="020B0604020202020204" pitchFamily="34" charset="0"/>
              <a:buChar char="•"/>
            </a:pPr>
            <a:r>
              <a:rPr lang="en-US" sz="1400" dirty="0">
                <a:solidFill>
                  <a:schemeClr val="tx1"/>
                </a:solidFill>
              </a:rPr>
              <a:t>Visit - </a:t>
            </a:r>
            <a:r>
              <a:rPr lang="en-US" sz="1400" dirty="0">
                <a:solidFill>
                  <a:schemeClr val="accent1">
                    <a:lumMod val="90000"/>
                    <a:lumOff val="10000"/>
                  </a:schemeClr>
                </a:solidFill>
                <a:hlinkClick r:id="rId4">
                  <a:extLst>
                    <a:ext uri="{A12FA001-AC4F-418D-AE19-62706E023703}">
                      <ahyp:hlinkClr xmlns:ahyp="http://schemas.microsoft.com/office/drawing/2018/hyperlinkcolor" val="tx"/>
                    </a:ext>
                  </a:extLst>
                </a:hlinkClick>
              </a:rPr>
              <a:t>https://docs.google.com/forms/d/e/1FAIpQLSfQk3EZo_aqiVlkC67FSgLlVabyr-pS54aQxYS3SYcOLnXASQ/viewform?pli=1</a:t>
            </a:r>
            <a:endParaRPr lang="en-US" sz="1400" dirty="0">
              <a:solidFill>
                <a:schemeClr val="accent1">
                  <a:lumMod val="90000"/>
                  <a:lumOff val="10000"/>
                </a:schemeClr>
              </a:solidFill>
            </a:endParaRPr>
          </a:p>
          <a:p>
            <a:r>
              <a:rPr lang="en-US" sz="1600" dirty="0">
                <a:solidFill>
                  <a:schemeClr val="bg1"/>
                </a:solidFill>
              </a:rPr>
              <a:t>	</a:t>
            </a:r>
            <a:endParaRPr lang="en-US" sz="1600" dirty="0">
              <a:solidFill>
                <a:srgbClr val="00B0F0"/>
              </a:solidFill>
            </a:endParaRPr>
          </a:p>
        </p:txBody>
      </p:sp>
      <p:pic>
        <p:nvPicPr>
          <p:cNvPr id="17" name="Picture 16">
            <a:extLst>
              <a:ext uri="{FF2B5EF4-FFF2-40B4-BE49-F238E27FC236}">
                <a16:creationId xmlns:a16="http://schemas.microsoft.com/office/drawing/2014/main" id="{24085246-3682-194A-1976-FC7A20BC892A}"/>
              </a:ext>
            </a:extLst>
          </p:cNvPr>
          <p:cNvPicPr>
            <a:picLocks noChangeAspect="1"/>
          </p:cNvPicPr>
          <p:nvPr/>
        </p:nvPicPr>
        <p:blipFill>
          <a:blip r:embed="rId5"/>
          <a:stretch>
            <a:fillRect/>
          </a:stretch>
        </p:blipFill>
        <p:spPr>
          <a:xfrm>
            <a:off x="7526544" y="4799005"/>
            <a:ext cx="769544" cy="728904"/>
          </a:xfrm>
          <a:prstGeom prst="rect">
            <a:avLst/>
          </a:prstGeom>
        </p:spPr>
      </p:pic>
    </p:spTree>
    <p:extLst>
      <p:ext uri="{BB962C8B-B14F-4D97-AF65-F5344CB8AC3E}">
        <p14:creationId xmlns:p14="http://schemas.microsoft.com/office/powerpoint/2010/main" val="650813910"/>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97809-069A-F1FA-1131-1E19D1817FD8}"/>
              </a:ext>
            </a:extLst>
          </p:cNvPr>
          <p:cNvSpPr>
            <a:spLocks noGrp="1"/>
          </p:cNvSpPr>
          <p:nvPr>
            <p:ph type="title"/>
          </p:nvPr>
        </p:nvSpPr>
        <p:spPr>
          <a:xfrm>
            <a:off x="457200" y="182880"/>
            <a:ext cx="8229600" cy="740485"/>
          </a:xfrm>
        </p:spPr>
        <p:txBody>
          <a:bodyPr anchor="b">
            <a:normAutofit/>
          </a:bodyPr>
          <a:lstStyle/>
          <a:p>
            <a:pPr algn="ctr">
              <a:lnSpc>
                <a:spcPct val="90000"/>
              </a:lnSpc>
            </a:pPr>
            <a:r>
              <a:rPr lang="en-US" sz="3600" dirty="0">
                <a:latin typeface="Perpetua" panose="02020502060401020303" pitchFamily="18" charset="0"/>
              </a:rPr>
              <a:t>Don’t Forget to Update Your Beneficiaries! </a:t>
            </a:r>
          </a:p>
        </p:txBody>
      </p:sp>
      <p:sp>
        <p:nvSpPr>
          <p:cNvPr id="4" name="Text Placeholder 3">
            <a:extLst>
              <a:ext uri="{FF2B5EF4-FFF2-40B4-BE49-F238E27FC236}">
                <a16:creationId xmlns:a16="http://schemas.microsoft.com/office/drawing/2014/main" id="{BCEEF5DF-EA4B-DCE7-93CD-EFD1D06DD39A}"/>
              </a:ext>
            </a:extLst>
          </p:cNvPr>
          <p:cNvSpPr>
            <a:spLocks noGrp="1"/>
          </p:cNvSpPr>
          <p:nvPr>
            <p:ph type="body" idx="1"/>
          </p:nvPr>
        </p:nvSpPr>
        <p:spPr>
          <a:xfrm>
            <a:off x="457200" y="1201271"/>
            <a:ext cx="4040188" cy="546847"/>
          </a:xfrm>
        </p:spPr>
        <p:txBody>
          <a:bodyPr anchor="b">
            <a:normAutofit lnSpcReduction="10000"/>
          </a:bodyPr>
          <a:lstStyle/>
          <a:p>
            <a:pPr algn="ctr"/>
            <a:r>
              <a:rPr lang="en-US" dirty="0"/>
              <a:t>Why It’s Important</a:t>
            </a:r>
          </a:p>
        </p:txBody>
      </p:sp>
      <p:graphicFrame>
        <p:nvGraphicFramePr>
          <p:cNvPr id="9" name="Content Placeholder 2">
            <a:extLst>
              <a:ext uri="{FF2B5EF4-FFF2-40B4-BE49-F238E27FC236}">
                <a16:creationId xmlns:a16="http://schemas.microsoft.com/office/drawing/2014/main" id="{7EEC5F42-91B9-4657-03F7-4BAC441BAB24}"/>
              </a:ext>
            </a:extLst>
          </p:cNvPr>
          <p:cNvGraphicFramePr>
            <a:graphicFrameLocks noGrp="1"/>
          </p:cNvGraphicFramePr>
          <p:nvPr>
            <p:ph sz="half" idx="2"/>
            <p:extLst>
              <p:ext uri="{D42A27DB-BD31-4B8C-83A1-F6EECF244321}">
                <p14:modId xmlns:p14="http://schemas.microsoft.com/office/powerpoint/2010/main" val="421799534"/>
              </p:ext>
            </p:extLst>
          </p:nvPr>
        </p:nvGraphicFramePr>
        <p:xfrm>
          <a:off x="457200" y="1748118"/>
          <a:ext cx="4040188" cy="43780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 Placeholder 7">
            <a:extLst>
              <a:ext uri="{FF2B5EF4-FFF2-40B4-BE49-F238E27FC236}">
                <a16:creationId xmlns:a16="http://schemas.microsoft.com/office/drawing/2014/main" id="{293CA913-681C-49BD-C262-9A0CBE7DB508}"/>
              </a:ext>
            </a:extLst>
          </p:cNvPr>
          <p:cNvSpPr>
            <a:spLocks noGrp="1"/>
          </p:cNvSpPr>
          <p:nvPr>
            <p:ph type="body" sz="quarter" idx="3"/>
          </p:nvPr>
        </p:nvSpPr>
        <p:spPr>
          <a:xfrm>
            <a:off x="4645025" y="1326777"/>
            <a:ext cx="4041775" cy="421342"/>
          </a:xfrm>
        </p:spPr>
        <p:txBody>
          <a:bodyPr>
            <a:normAutofit lnSpcReduction="10000"/>
          </a:bodyPr>
          <a:lstStyle/>
          <a:p>
            <a:pPr algn="ctr"/>
            <a:r>
              <a:rPr lang="en-US" dirty="0"/>
              <a:t>When to Review </a:t>
            </a:r>
          </a:p>
        </p:txBody>
      </p:sp>
      <p:sp>
        <p:nvSpPr>
          <p:cNvPr id="7" name="Content Placeholder 6">
            <a:extLst>
              <a:ext uri="{FF2B5EF4-FFF2-40B4-BE49-F238E27FC236}">
                <a16:creationId xmlns:a16="http://schemas.microsoft.com/office/drawing/2014/main" id="{F1127D1A-1DDE-CA8C-9EE4-DCC6B7CDD87A}"/>
              </a:ext>
            </a:extLst>
          </p:cNvPr>
          <p:cNvSpPr>
            <a:spLocks noGrp="1"/>
          </p:cNvSpPr>
          <p:nvPr>
            <p:ph sz="quarter" idx="4"/>
          </p:nvPr>
        </p:nvSpPr>
        <p:spPr>
          <a:xfrm>
            <a:off x="4645025" y="1748119"/>
            <a:ext cx="4041775" cy="4378044"/>
          </a:xfrm>
        </p:spPr>
        <p:txBody>
          <a:bodyPr>
            <a:normAutofit/>
          </a:bodyPr>
          <a:lstStyle/>
          <a:p>
            <a:pPr marL="342900" indent="-342900">
              <a:buFont typeface="Arial" panose="020B0604020202020204" pitchFamily="34" charset="0"/>
              <a:buChar char="•"/>
            </a:pPr>
            <a:endParaRPr lang="en-US" sz="2000" dirty="0">
              <a:ea typeface="Segoe UI Black" panose="020B0A02040204020203" pitchFamily="34" charset="0"/>
              <a:cs typeface="Forte Forward" panose="020F0502020204030204" pitchFamily="2" charset="0"/>
            </a:endParaRPr>
          </a:p>
          <a:p>
            <a:pPr marL="342900" indent="-342900">
              <a:buFont typeface="Arial" panose="020B0604020202020204" pitchFamily="34" charset="0"/>
              <a:buChar char="•"/>
            </a:pPr>
            <a:r>
              <a:rPr lang="en-US" sz="2000" dirty="0">
                <a:ea typeface="Segoe UI Black" panose="020B0A02040204020203" pitchFamily="34" charset="0"/>
                <a:cs typeface="Forte Forward" panose="020F0502020204030204" pitchFamily="2" charset="0"/>
              </a:rPr>
              <a:t>During Open Enrollment:</a:t>
            </a:r>
          </a:p>
          <a:p>
            <a:pPr marL="0" indent="0">
              <a:buNone/>
            </a:pPr>
            <a:r>
              <a:rPr lang="en-US" sz="1600" dirty="0">
                <a:ea typeface="Segoe UI Black" panose="020B0A02040204020203" pitchFamily="34" charset="0"/>
                <a:cs typeface="Forte Forward" panose="020F0502020204030204" pitchFamily="2" charset="0"/>
              </a:rPr>
              <a:t> A great time to review or make updates</a:t>
            </a:r>
          </a:p>
          <a:p>
            <a:pPr marL="0" indent="0">
              <a:buNone/>
            </a:pPr>
            <a:endParaRPr lang="en-US" sz="2000" dirty="0">
              <a:ea typeface="Segoe UI Black" panose="020B0A02040204020203" pitchFamily="34" charset="0"/>
              <a:cs typeface="Forte Forward" panose="020F0502020204030204" pitchFamily="2" charset="0"/>
            </a:endParaRPr>
          </a:p>
          <a:p>
            <a:pPr marL="342900" indent="-342900">
              <a:buFont typeface="Arial" panose="020B0604020202020204" pitchFamily="34" charset="0"/>
              <a:buChar char="•"/>
            </a:pPr>
            <a:r>
              <a:rPr lang="en-US" sz="2000" dirty="0">
                <a:ea typeface="Segoe UI Black" panose="020B0A02040204020203" pitchFamily="34" charset="0"/>
                <a:cs typeface="Forte Forward" panose="020F0502020204030204" pitchFamily="2" charset="0"/>
              </a:rPr>
              <a:t>Anytime: </a:t>
            </a:r>
          </a:p>
          <a:p>
            <a:pPr marL="0" indent="0">
              <a:buNone/>
            </a:pPr>
            <a:r>
              <a:rPr lang="en-US" sz="1600" dirty="0">
                <a:ea typeface="Segoe UI Black" panose="020B0A02040204020203" pitchFamily="34" charset="0"/>
                <a:cs typeface="Forte Forward" panose="020F0502020204030204" pitchFamily="2" charset="0"/>
              </a:rPr>
              <a:t>You can update your beneficiaries at any time.  Life changes happen, so adjust as needed.</a:t>
            </a:r>
          </a:p>
          <a:p>
            <a:pPr marL="0" indent="0">
              <a:buNone/>
            </a:pPr>
            <a:endParaRPr lang="en-US" sz="2000" dirty="0">
              <a:ea typeface="Segoe UI Black" panose="020B0A02040204020203" pitchFamily="34" charset="0"/>
              <a:cs typeface="Forte Forward" panose="020F0502020204030204" pitchFamily="2" charset="0"/>
            </a:endParaRPr>
          </a:p>
          <a:p>
            <a:pPr marL="0" indent="0">
              <a:buNone/>
            </a:pPr>
            <a:r>
              <a:rPr lang="en-US" sz="2000" dirty="0">
                <a:ea typeface="Segoe UI Black" panose="020B0A02040204020203" pitchFamily="34" charset="0"/>
                <a:cs typeface="Forte Forward" panose="020F0502020204030204" pitchFamily="2" charset="0"/>
              </a:rPr>
              <a:t>Need Help?  </a:t>
            </a:r>
          </a:p>
          <a:p>
            <a:pPr marL="0" indent="0">
              <a:buNone/>
            </a:pPr>
            <a:r>
              <a:rPr lang="en-US" sz="1600" dirty="0">
                <a:ea typeface="Segoe UI Black" panose="020B0A02040204020203" pitchFamily="34" charset="0"/>
                <a:cs typeface="Forte Forward" panose="020F0502020204030204" pitchFamily="2" charset="0"/>
              </a:rPr>
              <a:t>Contact DSEHP Benefits Center </a:t>
            </a:r>
          </a:p>
          <a:p>
            <a:pPr marL="0" indent="0">
              <a:buNone/>
            </a:pPr>
            <a:r>
              <a:rPr lang="en-US" sz="1600" dirty="0">
                <a:ea typeface="Segoe UI Black" panose="020B0A02040204020203" pitchFamily="34" charset="0"/>
                <a:cs typeface="Forte Forward" panose="020F0502020204030204" pitchFamily="2" charset="0"/>
              </a:rPr>
              <a:t>(888) 222-4309</a:t>
            </a:r>
          </a:p>
          <a:p>
            <a:pPr marL="0" indent="0">
              <a:buNone/>
            </a:pPr>
            <a:endParaRPr lang="en-US" sz="2000" dirty="0">
              <a:latin typeface="Segoe UI Black" panose="020B0A02040204020203" pitchFamily="34" charset="0"/>
              <a:ea typeface="Segoe UI Black" panose="020B0A02040204020203" pitchFamily="34" charset="0"/>
              <a:cs typeface="Forte Forward" panose="020F0502020204030204" pitchFamily="2" charset="0"/>
            </a:endParaRPr>
          </a:p>
        </p:txBody>
      </p:sp>
      <p:pic>
        <p:nvPicPr>
          <p:cNvPr id="5" name="Picture 4">
            <a:extLst>
              <a:ext uri="{FF2B5EF4-FFF2-40B4-BE49-F238E27FC236}">
                <a16:creationId xmlns:a16="http://schemas.microsoft.com/office/drawing/2014/main" id="{3B63FD01-6714-D880-1939-E04DE72A26BA}"/>
              </a:ext>
            </a:extLst>
          </p:cNvPr>
          <p:cNvPicPr>
            <a:picLocks noChangeAspect="1"/>
          </p:cNvPicPr>
          <p:nvPr/>
        </p:nvPicPr>
        <p:blipFill>
          <a:blip r:embed="rId8"/>
          <a:stretch>
            <a:fillRect/>
          </a:stretch>
        </p:blipFill>
        <p:spPr>
          <a:xfrm flipV="1">
            <a:off x="6498077" y="6468893"/>
            <a:ext cx="2558374" cy="311284"/>
          </a:xfrm>
          <a:prstGeom prst="rect">
            <a:avLst/>
          </a:prstGeom>
        </p:spPr>
      </p:pic>
      <p:sp>
        <p:nvSpPr>
          <p:cNvPr id="15" name="Slide Number Placeholder 7">
            <a:extLst>
              <a:ext uri="{FF2B5EF4-FFF2-40B4-BE49-F238E27FC236}">
                <a16:creationId xmlns:a16="http://schemas.microsoft.com/office/drawing/2014/main" id="{E56DD718-4A9A-FAF8-9682-25A55E12BE0E}"/>
              </a:ext>
            </a:extLst>
          </p:cNvPr>
          <p:cNvSpPr>
            <a:spLocks noGrp="1"/>
          </p:cNvSpPr>
          <p:nvPr>
            <p:ph type="sldNum" sz="quarter" idx="12"/>
          </p:nvPr>
        </p:nvSpPr>
        <p:spPr>
          <a:xfrm>
            <a:off x="7331413" y="6179008"/>
            <a:ext cx="1725038" cy="496111"/>
          </a:xfrm>
        </p:spPr>
        <p:txBody>
          <a:bodyPr/>
          <a:lstStyle/>
          <a:p>
            <a:pPr>
              <a:spcAft>
                <a:spcPts val="600"/>
              </a:spcAft>
              <a:defRPr/>
            </a:pPr>
            <a:fld id="{9F8F4A67-6DBF-4377-B9DC-8A4B4DB29AA0}" type="slidenum">
              <a:rPr lang="en-US">
                <a:solidFill>
                  <a:prstClr val="black">
                    <a:tint val="75000"/>
                  </a:prstClr>
                </a:solidFill>
              </a:rPr>
              <a:pPr>
                <a:spcAft>
                  <a:spcPts val="600"/>
                </a:spcAft>
                <a:defRPr/>
              </a:pPr>
              <a:t>5</a:t>
            </a:fld>
            <a:endParaRPr lang="en-US" dirty="0">
              <a:solidFill>
                <a:prstClr val="black">
                  <a:tint val="75000"/>
                </a:prstClr>
              </a:solidFill>
            </a:endParaRPr>
          </a:p>
        </p:txBody>
      </p:sp>
    </p:spTree>
    <p:extLst>
      <p:ext uri="{BB962C8B-B14F-4D97-AF65-F5344CB8AC3E}">
        <p14:creationId xmlns:p14="http://schemas.microsoft.com/office/powerpoint/2010/main" val="3852072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FED5C6D-5097-076A-CBFF-9E0D48708B84}"/>
              </a:ext>
            </a:extLst>
          </p:cNvPr>
          <p:cNvSpPr>
            <a:spLocks noGrp="1"/>
          </p:cNvSpPr>
          <p:nvPr>
            <p:ph idx="1"/>
          </p:nvPr>
        </p:nvSpPr>
        <p:spPr>
          <a:xfrm>
            <a:off x="1210236" y="1374041"/>
            <a:ext cx="6382870" cy="2953516"/>
          </a:xfrm>
        </p:spPr>
        <p:txBody>
          <a:bodyPr>
            <a:normAutofit/>
          </a:bodyPr>
          <a:lstStyle/>
          <a:p>
            <a:pPr marL="0" indent="0">
              <a:buNone/>
            </a:pPr>
            <a:r>
              <a:rPr lang="en-US" sz="2000" b="1" dirty="0"/>
              <a:t>Selecting Cash in Lieu of Coverage:</a:t>
            </a:r>
          </a:p>
          <a:p>
            <a:pPr lvl="1">
              <a:buFont typeface="Arial" panose="020B0604020202020204" pitchFamily="34" charset="0"/>
              <a:buChar char="•"/>
            </a:pPr>
            <a:r>
              <a:rPr lang="en-US" sz="1800" dirty="0"/>
              <a:t>Must provide documentation showing current medical ACA coverage.</a:t>
            </a:r>
          </a:p>
          <a:p>
            <a:pPr marL="0" indent="0">
              <a:buNone/>
            </a:pPr>
            <a:endParaRPr lang="en-US" sz="2000" b="1" dirty="0"/>
          </a:p>
          <a:p>
            <a:pPr marL="0" indent="0">
              <a:buNone/>
            </a:pPr>
            <a:r>
              <a:rPr lang="en-US" sz="2000" b="1" dirty="0"/>
              <a:t>Adding New Dependents to Your Plan:</a:t>
            </a:r>
            <a:endParaRPr lang="en-US" sz="2000" dirty="0"/>
          </a:p>
          <a:p>
            <a:pPr lvl="1">
              <a:buFont typeface="Arial" panose="020B0604020202020204" pitchFamily="34" charset="0"/>
              <a:buChar char="•"/>
            </a:pPr>
            <a:r>
              <a:rPr lang="en-US" sz="1800" b="1" dirty="0"/>
              <a:t>Spouse - </a:t>
            </a:r>
            <a:r>
              <a:rPr lang="en-US" sz="1600" dirty="0"/>
              <a:t>Marriage Certificate required*</a:t>
            </a:r>
          </a:p>
          <a:p>
            <a:pPr lvl="1">
              <a:buFont typeface="Arial" panose="020B0604020202020204" pitchFamily="34" charset="0"/>
              <a:buChar char="•"/>
            </a:pPr>
            <a:r>
              <a:rPr lang="en-US" sz="1800" b="1" dirty="0"/>
              <a:t>Children/Stepchildren - </a:t>
            </a:r>
            <a:r>
              <a:rPr lang="en-US" sz="1600" dirty="0"/>
              <a:t>Birth Certificate required*</a:t>
            </a:r>
          </a:p>
          <a:p>
            <a:pPr marL="0" indent="0">
              <a:buNone/>
            </a:pPr>
            <a:endParaRPr lang="en-US" sz="1200" dirty="0"/>
          </a:p>
          <a:p>
            <a:pPr marL="0" indent="0">
              <a:buNone/>
            </a:pPr>
            <a:r>
              <a:rPr lang="en-US" sz="1200" dirty="0"/>
              <a:t>*All Documents must be translated to English with a raised seal.</a:t>
            </a:r>
          </a:p>
        </p:txBody>
      </p:sp>
      <p:sp>
        <p:nvSpPr>
          <p:cNvPr id="3" name="Title 2">
            <a:extLst>
              <a:ext uri="{FF2B5EF4-FFF2-40B4-BE49-F238E27FC236}">
                <a16:creationId xmlns:a16="http://schemas.microsoft.com/office/drawing/2014/main" id="{A7666A0E-D758-285A-31A4-6E2F7D51680B}"/>
              </a:ext>
            </a:extLst>
          </p:cNvPr>
          <p:cNvSpPr>
            <a:spLocks noGrp="1"/>
          </p:cNvSpPr>
          <p:nvPr>
            <p:ph type="title"/>
          </p:nvPr>
        </p:nvSpPr>
        <p:spPr>
          <a:xfrm>
            <a:off x="160506" y="374343"/>
            <a:ext cx="8822987" cy="782104"/>
          </a:xfrm>
        </p:spPr>
        <p:txBody>
          <a:bodyPr>
            <a:noAutofit/>
          </a:bodyPr>
          <a:lstStyle/>
          <a:p>
            <a:pPr algn="ctr"/>
            <a:r>
              <a:rPr lang="en-US" sz="3000" b="1" dirty="0">
                <a:solidFill>
                  <a:srgbClr val="0070C0"/>
                </a:solidFill>
                <a:latin typeface="Perpetua" panose="02020502060401020303" pitchFamily="18" charset="0"/>
              </a:rPr>
              <a:t>Documents required for Open Enrollment</a:t>
            </a:r>
          </a:p>
        </p:txBody>
      </p:sp>
      <p:sp>
        <p:nvSpPr>
          <p:cNvPr id="4" name="Title 2">
            <a:extLst>
              <a:ext uri="{FF2B5EF4-FFF2-40B4-BE49-F238E27FC236}">
                <a16:creationId xmlns:a16="http://schemas.microsoft.com/office/drawing/2014/main" id="{88882186-D71A-B760-58BB-9DB1D908092F}"/>
              </a:ext>
            </a:extLst>
          </p:cNvPr>
          <p:cNvSpPr txBox="1">
            <a:spLocks/>
          </p:cNvSpPr>
          <p:nvPr/>
        </p:nvSpPr>
        <p:spPr>
          <a:xfrm>
            <a:off x="160506" y="4387843"/>
            <a:ext cx="8822987" cy="903705"/>
          </a:xfrm>
          <a:prstGeom prst="rect">
            <a:avLst/>
          </a:prstGeom>
        </p:spPr>
        <p:txBody>
          <a:bodyPr vert="horz" lIns="91440" tIns="45720" rIns="91440" bIns="45720" rtlCol="0" anchor="b" anchorCtr="0">
            <a:noAutofit/>
          </a:bodyPr>
          <a:lstStyle>
            <a:lvl1pPr algn="l" defTabSz="119063" rtl="0" eaLnBrk="1" latinLnBrk="0" hangingPunct="1">
              <a:spcBef>
                <a:spcPct val="0"/>
              </a:spcBef>
              <a:buNone/>
              <a:tabLst/>
              <a:defRPr sz="3200" kern="1200">
                <a:solidFill>
                  <a:schemeClr val="accent1"/>
                </a:solidFill>
                <a:latin typeface="+mj-lt"/>
                <a:ea typeface="+mj-ea"/>
                <a:cs typeface="+mj-cs"/>
              </a:defRPr>
            </a:lvl1pPr>
          </a:lstStyle>
          <a:p>
            <a:pPr algn="ctr"/>
            <a:r>
              <a:rPr lang="en-US" sz="2800" b="1" dirty="0">
                <a:solidFill>
                  <a:srgbClr val="0070C0"/>
                </a:solidFill>
                <a:latin typeface="Perpetua" panose="02020502060401020303" pitchFamily="18" charset="0"/>
              </a:rPr>
              <a:t>Ways to Find your National Provider Identifier </a:t>
            </a:r>
          </a:p>
          <a:p>
            <a:pPr algn="ctr"/>
            <a:r>
              <a:rPr lang="en-US" sz="2800" b="1" dirty="0">
                <a:solidFill>
                  <a:srgbClr val="0070C0"/>
                </a:solidFill>
                <a:latin typeface="Perpetua" panose="02020502060401020303" pitchFamily="18" charset="0"/>
              </a:rPr>
              <a:t>(NPI or PCP Code)</a:t>
            </a:r>
          </a:p>
        </p:txBody>
      </p:sp>
      <p:sp>
        <p:nvSpPr>
          <p:cNvPr id="5" name="Content Placeholder 1">
            <a:extLst>
              <a:ext uri="{FF2B5EF4-FFF2-40B4-BE49-F238E27FC236}">
                <a16:creationId xmlns:a16="http://schemas.microsoft.com/office/drawing/2014/main" id="{F2D6DA66-D01D-C9D1-F7B4-E341FF9FF713}"/>
              </a:ext>
            </a:extLst>
          </p:cNvPr>
          <p:cNvSpPr txBox="1">
            <a:spLocks/>
          </p:cNvSpPr>
          <p:nvPr/>
        </p:nvSpPr>
        <p:spPr>
          <a:xfrm>
            <a:off x="1380564" y="5291548"/>
            <a:ext cx="6382870" cy="90370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chemeClr val="accent2"/>
              </a:buClr>
              <a:buFont typeface="Arial"/>
              <a:buChar char="•"/>
              <a:defRPr sz="2600" kern="1200">
                <a:solidFill>
                  <a:schemeClr val="tx2"/>
                </a:solidFill>
                <a:latin typeface="+mn-lt"/>
                <a:ea typeface="+mn-ea"/>
                <a:cs typeface="Times New Roman"/>
              </a:defRPr>
            </a:lvl1pPr>
            <a:lvl2pPr marL="742950" indent="-285750" algn="l" defTabSz="457200" rtl="0" eaLnBrk="1" latinLnBrk="0" hangingPunct="1">
              <a:spcBef>
                <a:spcPct val="20000"/>
              </a:spcBef>
              <a:buClr>
                <a:schemeClr val="accent2"/>
              </a:buClr>
              <a:buFont typeface="Arial"/>
              <a:buChar char="–"/>
              <a:defRPr sz="2400" kern="1200">
                <a:solidFill>
                  <a:schemeClr val="tx2"/>
                </a:solidFill>
                <a:latin typeface="+mn-lt"/>
                <a:ea typeface="+mn-ea"/>
                <a:cs typeface="Times New Roman"/>
              </a:defRPr>
            </a:lvl2pPr>
            <a:lvl3pPr marL="1031875" indent="-230188" algn="l" defTabSz="457200" rtl="0" eaLnBrk="1" latinLnBrk="0" hangingPunct="1">
              <a:spcBef>
                <a:spcPct val="20000"/>
              </a:spcBef>
              <a:buClr>
                <a:schemeClr val="accent2"/>
              </a:buClr>
              <a:buFont typeface="Arial"/>
              <a:buChar char="•"/>
              <a:defRPr sz="2200" kern="1200">
                <a:solidFill>
                  <a:schemeClr val="tx2"/>
                </a:solidFill>
                <a:latin typeface="+mn-lt"/>
                <a:ea typeface="+mn-ea"/>
                <a:cs typeface="Times New Roman"/>
              </a:defRPr>
            </a:lvl3pPr>
            <a:lvl4pPr marL="1255713" indent="-223838" algn="l" defTabSz="457200" rtl="0" eaLnBrk="1" latinLnBrk="0" hangingPunct="1">
              <a:spcBef>
                <a:spcPct val="20000"/>
              </a:spcBef>
              <a:buClr>
                <a:schemeClr val="accent2"/>
              </a:buClr>
              <a:buFont typeface="Arial"/>
              <a:buChar char="–"/>
              <a:defRPr sz="2000" kern="1200">
                <a:solidFill>
                  <a:schemeClr val="tx2"/>
                </a:solidFill>
                <a:latin typeface="+mn-lt"/>
                <a:ea typeface="+mn-ea"/>
                <a:cs typeface="Times New Roman"/>
              </a:defRPr>
            </a:lvl4pPr>
            <a:lvl5pPr marL="1485900" indent="-230188" algn="l" defTabSz="457200" rtl="0" eaLnBrk="1" latinLnBrk="0" hangingPunct="1">
              <a:spcBef>
                <a:spcPct val="20000"/>
              </a:spcBef>
              <a:buClr>
                <a:schemeClr val="accent2"/>
              </a:buClr>
              <a:buFont typeface="Arial"/>
              <a:buChar char="»"/>
              <a:defRPr sz="1800" kern="1200">
                <a:solidFill>
                  <a:schemeClr val="tx2"/>
                </a:solidFill>
                <a:latin typeface="+mn-lt"/>
                <a:ea typeface="+mn-ea"/>
                <a:cs typeface="Times New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Scan QR Code at right</a:t>
            </a:r>
          </a:p>
          <a:p>
            <a:r>
              <a:rPr lang="en-US" sz="2000" dirty="0"/>
              <a:t>Visit </a:t>
            </a:r>
            <a:r>
              <a:rPr lang="en-US" sz="2000" dirty="0">
                <a:solidFill>
                  <a:srgbClr val="0070C0"/>
                </a:solidFill>
                <a:hlinkClick r:id="rId3">
                  <a:extLst>
                    <a:ext uri="{A12FA001-AC4F-418D-AE19-62706E023703}">
                      <ahyp:hlinkClr xmlns:ahyp="http://schemas.microsoft.com/office/drawing/2018/hyperlinkcolor" val="tx"/>
                    </a:ext>
                  </a:extLst>
                </a:hlinkClick>
              </a:rPr>
              <a:t>https://npiregistry.cms.hhs.gov</a:t>
            </a:r>
            <a:r>
              <a:rPr lang="en-US" sz="2000" dirty="0">
                <a:solidFill>
                  <a:srgbClr val="0070C0"/>
                </a:solidFill>
              </a:rPr>
              <a:t> </a:t>
            </a:r>
          </a:p>
          <a:p>
            <a:pPr marL="0" indent="0">
              <a:buFont typeface="Arial"/>
              <a:buNone/>
            </a:pPr>
            <a:endParaRPr lang="en-US" sz="2000" b="1" dirty="0"/>
          </a:p>
        </p:txBody>
      </p:sp>
      <p:pic>
        <p:nvPicPr>
          <p:cNvPr id="8" name="Picture 7">
            <a:extLst>
              <a:ext uri="{FF2B5EF4-FFF2-40B4-BE49-F238E27FC236}">
                <a16:creationId xmlns:a16="http://schemas.microsoft.com/office/drawing/2014/main" id="{96F8E57D-3FA6-63C6-CB84-F0E180530C11}"/>
              </a:ext>
            </a:extLst>
          </p:cNvPr>
          <p:cNvPicPr>
            <a:picLocks noChangeAspect="1"/>
          </p:cNvPicPr>
          <p:nvPr/>
        </p:nvPicPr>
        <p:blipFill>
          <a:blip r:embed="rId4"/>
          <a:stretch>
            <a:fillRect/>
          </a:stretch>
        </p:blipFill>
        <p:spPr>
          <a:xfrm>
            <a:off x="6427960" y="5163851"/>
            <a:ext cx="787652" cy="800274"/>
          </a:xfrm>
          <a:prstGeom prst="rect">
            <a:avLst/>
          </a:prstGeom>
        </p:spPr>
      </p:pic>
    </p:spTree>
    <p:extLst>
      <p:ext uri="{BB962C8B-B14F-4D97-AF65-F5344CB8AC3E}">
        <p14:creationId xmlns:p14="http://schemas.microsoft.com/office/powerpoint/2010/main" val="3777777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438" y="6192750"/>
            <a:ext cx="8853713" cy="584775"/>
          </a:xfrm>
          <a:prstGeom prst="rect">
            <a:avLst/>
          </a:prstGeom>
          <a:noFill/>
        </p:spPr>
        <p:txBody>
          <a:bodyPr wrap="square" rtlCol="0">
            <a:spAutoFit/>
          </a:bodyPr>
          <a:lstStyle/>
          <a:p>
            <a:pPr algn="ctr" defTabSz="914400" fontAlgn="base">
              <a:spcBef>
                <a:spcPct val="0"/>
              </a:spcBef>
              <a:spcAft>
                <a:spcPct val="0"/>
              </a:spcAft>
            </a:pPr>
            <a:r>
              <a:rPr lang="en-US" sz="3200" b="1" dirty="0">
                <a:solidFill>
                  <a:schemeClr val="accent4">
                    <a:lumMod val="50000"/>
                  </a:schemeClr>
                </a:solidFill>
                <a:latin typeface="Garamond" pitchFamily="18" charset="0"/>
                <a:cs typeface="Arial" charset="0"/>
              </a:rPr>
              <a:t>Refer to Benefit Guide for Details</a:t>
            </a:r>
          </a:p>
        </p:txBody>
      </p:sp>
      <p:sp>
        <p:nvSpPr>
          <p:cNvPr id="2" name="Slide Number Placeholder 1">
            <a:extLst>
              <a:ext uri="{FF2B5EF4-FFF2-40B4-BE49-F238E27FC236}">
                <a16:creationId xmlns:a16="http://schemas.microsoft.com/office/drawing/2014/main" id="{AF288D2D-6587-8CF6-FC81-D0BCC4CF0943}"/>
              </a:ext>
            </a:extLst>
          </p:cNvPr>
          <p:cNvSpPr txBox="1">
            <a:spLocks/>
          </p:cNvSpPr>
          <p:nvPr/>
        </p:nvSpPr>
        <p:spPr>
          <a:xfrm>
            <a:off x="8151222" y="6356350"/>
            <a:ext cx="69505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A76FDEA-A54C-41F2-AC09-000AE2075FC7}" type="slidenum">
              <a:rPr lang="en-US" smtClean="0"/>
              <a:pPr/>
              <a:t>7</a:t>
            </a:fld>
            <a:endParaRPr lang="en-US"/>
          </a:p>
        </p:txBody>
      </p:sp>
      <p:sp>
        <p:nvSpPr>
          <p:cNvPr id="7" name="TextBox 6">
            <a:extLst>
              <a:ext uri="{FF2B5EF4-FFF2-40B4-BE49-F238E27FC236}">
                <a16:creationId xmlns:a16="http://schemas.microsoft.com/office/drawing/2014/main" id="{BA3928DD-AE85-E0A4-0A22-1FF5939521F0}"/>
              </a:ext>
            </a:extLst>
          </p:cNvPr>
          <p:cNvSpPr txBox="1"/>
          <p:nvPr/>
        </p:nvSpPr>
        <p:spPr>
          <a:xfrm>
            <a:off x="5631276" y="1279767"/>
            <a:ext cx="3118484" cy="3477875"/>
          </a:xfrm>
          <a:prstGeom prst="rect">
            <a:avLst/>
          </a:prstGeom>
          <a:noFill/>
        </p:spPr>
        <p:txBody>
          <a:bodyPr wrap="square" rtlCol="0">
            <a:spAutoFit/>
          </a:bodyPr>
          <a:lstStyle/>
          <a:p>
            <a:pPr algn="ctr"/>
            <a:r>
              <a:rPr lang="en-US" sz="3200" b="1" dirty="0"/>
              <a:t>Benefit Guides will be Available Online @</a:t>
            </a:r>
          </a:p>
          <a:p>
            <a:pPr algn="ctr"/>
            <a:r>
              <a:rPr lang="en-US" sz="3200" b="1" dirty="0">
                <a:solidFill>
                  <a:srgbClr val="0070C0"/>
                </a:solidFill>
                <a:hlinkClick r:id="rId3">
                  <a:extLst>
                    <a:ext uri="{A12FA001-AC4F-418D-AE19-62706E023703}">
                      <ahyp:hlinkClr xmlns:ahyp="http://schemas.microsoft.com/office/drawing/2018/hyperlinkcolor" val="tx"/>
                    </a:ext>
                  </a:extLst>
                </a:hlinkClick>
              </a:rPr>
              <a:t>DSEHP.com</a:t>
            </a:r>
            <a:endParaRPr lang="en-US" sz="3200" b="1" dirty="0">
              <a:solidFill>
                <a:srgbClr val="0070C0"/>
              </a:solidFill>
            </a:endParaRPr>
          </a:p>
          <a:p>
            <a:pPr algn="ctr"/>
            <a:endParaRPr lang="en-US" sz="3200" b="1" dirty="0">
              <a:solidFill>
                <a:srgbClr val="0070C0"/>
              </a:solidFill>
            </a:endParaRPr>
          </a:p>
          <a:p>
            <a:r>
              <a:rPr lang="en-US" sz="2800" dirty="0"/>
              <a:t>Effective 05-09-25</a:t>
            </a:r>
          </a:p>
        </p:txBody>
      </p:sp>
      <p:pic>
        <p:nvPicPr>
          <p:cNvPr id="4" name="Picture 3">
            <a:extLst>
              <a:ext uri="{FF2B5EF4-FFF2-40B4-BE49-F238E27FC236}">
                <a16:creationId xmlns:a16="http://schemas.microsoft.com/office/drawing/2014/main" id="{2D9E2F6A-F97F-3E2F-BC83-8226671F3EDB}"/>
              </a:ext>
            </a:extLst>
          </p:cNvPr>
          <p:cNvPicPr>
            <a:picLocks noChangeAspect="1"/>
          </p:cNvPicPr>
          <p:nvPr/>
        </p:nvPicPr>
        <p:blipFill>
          <a:blip r:embed="rId4"/>
          <a:srcRect l="2420" t="1468" r="2524" b="2351"/>
          <a:stretch/>
        </p:blipFill>
        <p:spPr>
          <a:xfrm>
            <a:off x="561315" y="347932"/>
            <a:ext cx="4271335" cy="560019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96176552"/>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43649" y="148088"/>
            <a:ext cx="4714734" cy="1416566"/>
          </a:xfrm>
        </p:spPr>
        <p:txBody>
          <a:bodyPr>
            <a:noAutofit/>
          </a:bodyPr>
          <a:lstStyle/>
          <a:p>
            <a:r>
              <a:rPr lang="en-US" sz="6600" b="1" dirty="0">
                <a:solidFill>
                  <a:srgbClr val="000000"/>
                </a:solidFill>
                <a:latin typeface="Perpetua" panose="02020502060401020303" pitchFamily="18" charset="0"/>
              </a:rPr>
              <a:t>DSEHP.com</a:t>
            </a:r>
            <a:r>
              <a:rPr lang="en-US" sz="6600" b="1" u="sng" dirty="0">
                <a:solidFill>
                  <a:srgbClr val="000000"/>
                </a:solidFill>
                <a:latin typeface="Perpetua" panose="02020502060401020303" pitchFamily="18" charset="0"/>
              </a:rPr>
              <a:t> </a:t>
            </a:r>
          </a:p>
        </p:txBody>
      </p:sp>
      <p:sp>
        <p:nvSpPr>
          <p:cNvPr id="2" name="TextBox 1"/>
          <p:cNvSpPr txBox="1"/>
          <p:nvPr/>
        </p:nvSpPr>
        <p:spPr>
          <a:xfrm>
            <a:off x="593109" y="4638518"/>
            <a:ext cx="3469350" cy="1200329"/>
          </a:xfrm>
          <a:prstGeom prst="rect">
            <a:avLst/>
          </a:prstGeom>
          <a:noFill/>
        </p:spPr>
        <p:txBody>
          <a:bodyPr wrap="square" rtlCol="0">
            <a:spAutoFit/>
          </a:bodyPr>
          <a:lstStyle/>
          <a:p>
            <a:r>
              <a:rPr lang="en-US" sz="2400" b="1" dirty="0"/>
              <a:t>Email:</a:t>
            </a:r>
          </a:p>
          <a:p>
            <a:r>
              <a:rPr lang="en-US" sz="2400" b="1" dirty="0">
                <a:solidFill>
                  <a:srgbClr val="0070C0"/>
                </a:solidFill>
                <a:hlinkClick r:id="rId2">
                  <a:extLst>
                    <a:ext uri="{A12FA001-AC4F-418D-AE19-62706E023703}">
                      <ahyp:hlinkClr xmlns:ahyp="http://schemas.microsoft.com/office/drawing/2018/hyperlinkcolor" val="tx"/>
                    </a:ext>
                  </a:extLst>
                </a:hlinkClick>
              </a:rPr>
              <a:t>support@DSEHP.com</a:t>
            </a:r>
            <a:endParaRPr lang="en-US" sz="2400" b="1" dirty="0">
              <a:solidFill>
                <a:srgbClr val="0070C0"/>
              </a:solidFill>
            </a:endParaRPr>
          </a:p>
          <a:p>
            <a:endParaRPr lang="en-US" sz="2400" b="1" dirty="0"/>
          </a:p>
        </p:txBody>
      </p:sp>
      <p:sp>
        <p:nvSpPr>
          <p:cNvPr id="5" name="Slide Number Placeholder 1">
            <a:extLst>
              <a:ext uri="{FF2B5EF4-FFF2-40B4-BE49-F238E27FC236}">
                <a16:creationId xmlns:a16="http://schemas.microsoft.com/office/drawing/2014/main" id="{0E7A8937-0910-88EC-F1AD-EADB8A53261F}"/>
              </a:ext>
            </a:extLst>
          </p:cNvPr>
          <p:cNvSpPr txBox="1">
            <a:spLocks/>
          </p:cNvSpPr>
          <p:nvPr/>
        </p:nvSpPr>
        <p:spPr>
          <a:xfrm>
            <a:off x="8151222" y="6356350"/>
            <a:ext cx="69505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A76FDEA-A54C-41F2-AC09-000AE2075FC7}" type="slidenum">
              <a:rPr lang="en-US" smtClean="0"/>
              <a:pPr/>
              <a:t>8</a:t>
            </a:fld>
            <a:endParaRPr lang="en-US"/>
          </a:p>
        </p:txBody>
      </p:sp>
      <p:pic>
        <p:nvPicPr>
          <p:cNvPr id="10" name="Picture 9">
            <a:extLst>
              <a:ext uri="{FF2B5EF4-FFF2-40B4-BE49-F238E27FC236}">
                <a16:creationId xmlns:a16="http://schemas.microsoft.com/office/drawing/2014/main" id="{61B87A99-873D-7F53-5EDC-9A03495AA7C6}"/>
              </a:ext>
            </a:extLst>
          </p:cNvPr>
          <p:cNvPicPr>
            <a:picLocks noChangeAspect="1"/>
          </p:cNvPicPr>
          <p:nvPr/>
        </p:nvPicPr>
        <p:blipFill>
          <a:blip r:embed="rId3"/>
          <a:stretch>
            <a:fillRect/>
          </a:stretch>
        </p:blipFill>
        <p:spPr>
          <a:xfrm>
            <a:off x="4572000" y="1248260"/>
            <a:ext cx="4146717" cy="4146717"/>
          </a:xfrm>
          <a:prstGeom prst="rect">
            <a:avLst/>
          </a:prstGeom>
        </p:spPr>
      </p:pic>
    </p:spTree>
    <p:extLst>
      <p:ext uri="{BB962C8B-B14F-4D97-AF65-F5344CB8AC3E}">
        <p14:creationId xmlns:p14="http://schemas.microsoft.com/office/powerpoint/2010/main" val="27420633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ChangeArrowheads="1"/>
          </p:cNvSpPr>
          <p:nvPr>
            <p:ph type="title" idx="4294967295"/>
          </p:nvPr>
        </p:nvSpPr>
        <p:spPr>
          <a:xfrm>
            <a:off x="685800" y="182880"/>
            <a:ext cx="7761514" cy="661851"/>
          </a:xfrm>
          <a:prstGeom prst="rect">
            <a:avLst/>
          </a:prstGeom>
        </p:spPr>
        <p:txBody>
          <a:bodyPr vert="horz" lIns="91440" tIns="45720" rIns="91440" bIns="45720" rtlCol="0" anchor="b" anchorCtr="0">
            <a:noAutofit/>
          </a:bodyPr>
          <a:lstStyle>
            <a:lvl1pPr algn="l" defTabSz="457200" rtl="0" eaLnBrk="1" latinLnBrk="0" hangingPunct="1">
              <a:spcBef>
                <a:spcPct val="0"/>
              </a:spcBef>
              <a:buNone/>
              <a:defRPr sz="3200" kern="1200">
                <a:solidFill>
                  <a:schemeClr val="accent1"/>
                </a:solidFill>
                <a:latin typeface="+mj-lt"/>
                <a:ea typeface="+mj-ea"/>
                <a:cs typeface="+mj-cs"/>
              </a:defRPr>
            </a:lvl1pPr>
          </a:lstStyle>
          <a:p>
            <a:pPr algn="ctr"/>
            <a:r>
              <a:rPr lang="en-US" b="1" dirty="0">
                <a:latin typeface="Perpetua" panose="02020502060401020303" pitchFamily="18" charset="0"/>
              </a:rPr>
              <a:t>Open Enrollment - Timeframe</a:t>
            </a:r>
            <a:endParaRPr lang="en-US" b="1" dirty="0">
              <a:solidFill>
                <a:srgbClr val="000000"/>
              </a:solidFill>
              <a:latin typeface="Perpetua" panose="02020502060401020303" pitchFamily="18" charset="0"/>
            </a:endParaRPr>
          </a:p>
        </p:txBody>
      </p:sp>
      <p:sp>
        <p:nvSpPr>
          <p:cNvPr id="9219" name="Rectangle 3"/>
          <p:cNvSpPr>
            <a:spLocks noChangeArrowheads="1"/>
          </p:cNvSpPr>
          <p:nvPr/>
        </p:nvSpPr>
        <p:spPr bwMode="auto">
          <a:xfrm>
            <a:off x="159391" y="944935"/>
            <a:ext cx="8825218" cy="5163089"/>
          </a:xfrm>
          <a:prstGeom prst="rect">
            <a:avLst/>
          </a:prstGeom>
          <a:noFill/>
          <a:ln w="9525">
            <a:noFill/>
            <a:miter lim="800000"/>
            <a:headEnd/>
            <a:tailEnd/>
          </a:ln>
        </p:spPr>
        <p:txBody>
          <a:bodyPr/>
          <a:lstStyle/>
          <a:p>
            <a:pPr marL="687388" indent="-687388" defTabSz="914400" fontAlgn="base">
              <a:spcBef>
                <a:spcPct val="20000"/>
              </a:spcBef>
              <a:spcAft>
                <a:spcPct val="0"/>
              </a:spcAft>
              <a:buClr>
                <a:srgbClr val="777777"/>
              </a:buClr>
              <a:buSzPct val="70000"/>
              <a:buFont typeface="Wingdings" pitchFamily="2" charset="2"/>
              <a:buChar char="q"/>
              <a:defRPr/>
            </a:pPr>
            <a:r>
              <a:rPr lang="en-US" sz="1500" dirty="0">
                <a:solidFill>
                  <a:prstClr val="black"/>
                </a:solidFill>
                <a:cs typeface="Arial" charset="0"/>
              </a:rPr>
              <a:t>April 29</a:t>
            </a:r>
            <a:r>
              <a:rPr lang="en-US" sz="1500" baseline="30000" dirty="0">
                <a:solidFill>
                  <a:prstClr val="black"/>
                </a:solidFill>
                <a:cs typeface="Arial" charset="0"/>
              </a:rPr>
              <a:t>th</a:t>
            </a:r>
            <a:r>
              <a:rPr lang="en-US" sz="1500" dirty="0">
                <a:solidFill>
                  <a:prstClr val="black"/>
                </a:solidFill>
                <a:cs typeface="Arial" charset="0"/>
              </a:rPr>
              <a:t> through May 8</a:t>
            </a:r>
            <a:r>
              <a:rPr lang="en-US" sz="1500" baseline="30000" dirty="0">
                <a:solidFill>
                  <a:prstClr val="black"/>
                </a:solidFill>
                <a:cs typeface="Arial" charset="0"/>
              </a:rPr>
              <a:t>th</a:t>
            </a:r>
            <a:r>
              <a:rPr lang="en-US" sz="1500" dirty="0">
                <a:solidFill>
                  <a:prstClr val="black"/>
                </a:solidFill>
                <a:cs typeface="Arial" charset="0"/>
              </a:rPr>
              <a:t> Open Enrollment meetings.</a:t>
            </a:r>
          </a:p>
          <a:p>
            <a:pPr marL="687388" indent="-687388" defTabSz="914400" fontAlgn="base">
              <a:spcBef>
                <a:spcPct val="20000"/>
              </a:spcBef>
              <a:spcAft>
                <a:spcPct val="0"/>
              </a:spcAft>
              <a:buClr>
                <a:srgbClr val="777777"/>
              </a:buClr>
              <a:buSzPct val="70000"/>
              <a:buFont typeface="Wingdings" pitchFamily="2" charset="2"/>
              <a:buChar char="q"/>
              <a:defRPr/>
            </a:pPr>
            <a:endParaRPr lang="en-US" sz="1500" dirty="0">
              <a:solidFill>
                <a:prstClr val="black"/>
              </a:solidFill>
              <a:cs typeface="Arial" charset="0"/>
            </a:endParaRPr>
          </a:p>
          <a:p>
            <a:pPr marL="687388" indent="-687388" defTabSz="914400" fontAlgn="base">
              <a:spcBef>
                <a:spcPct val="20000"/>
              </a:spcBef>
              <a:spcAft>
                <a:spcPct val="0"/>
              </a:spcAft>
              <a:buClr>
                <a:srgbClr val="777777"/>
              </a:buClr>
              <a:buSzPct val="70000"/>
              <a:buFont typeface="Wingdings" pitchFamily="2" charset="2"/>
              <a:buChar char="q"/>
              <a:defRPr/>
            </a:pPr>
            <a:r>
              <a:rPr lang="en-US" sz="1500" dirty="0">
                <a:solidFill>
                  <a:prstClr val="black"/>
                </a:solidFill>
                <a:cs typeface="Arial" charset="0"/>
              </a:rPr>
              <a:t>May 1</a:t>
            </a:r>
            <a:r>
              <a:rPr lang="en-US" sz="1500" baseline="30000" dirty="0">
                <a:solidFill>
                  <a:prstClr val="black"/>
                </a:solidFill>
                <a:cs typeface="Arial" charset="0"/>
              </a:rPr>
              <a:t>st</a:t>
            </a:r>
            <a:r>
              <a:rPr lang="en-US" sz="1500" dirty="0">
                <a:solidFill>
                  <a:prstClr val="black"/>
                </a:solidFill>
                <a:cs typeface="Arial" charset="0"/>
              </a:rPr>
              <a:t> OE Postcards were mailed out.</a:t>
            </a:r>
          </a:p>
          <a:p>
            <a:pPr marL="687388" indent="-687388" defTabSz="914400" fontAlgn="base">
              <a:spcBef>
                <a:spcPct val="20000"/>
              </a:spcBef>
              <a:spcAft>
                <a:spcPct val="0"/>
              </a:spcAft>
              <a:buClr>
                <a:srgbClr val="777777"/>
              </a:buClr>
              <a:buSzPct val="70000"/>
              <a:buFont typeface="Wingdings" pitchFamily="2" charset="2"/>
              <a:buChar char="q"/>
              <a:defRPr/>
            </a:pPr>
            <a:endParaRPr lang="en-US" sz="1500" dirty="0">
              <a:solidFill>
                <a:prstClr val="black"/>
              </a:solidFill>
              <a:cs typeface="Arial" charset="0"/>
            </a:endParaRPr>
          </a:p>
          <a:p>
            <a:pPr marL="687388" indent="-687388" defTabSz="914400" fontAlgn="base">
              <a:spcBef>
                <a:spcPct val="20000"/>
              </a:spcBef>
              <a:spcAft>
                <a:spcPct val="0"/>
              </a:spcAft>
              <a:buClr>
                <a:srgbClr val="777777"/>
              </a:buClr>
              <a:buSzPct val="70000"/>
              <a:buFont typeface="Wingdings" pitchFamily="2" charset="2"/>
              <a:buChar char="q"/>
              <a:defRPr/>
            </a:pPr>
            <a:r>
              <a:rPr lang="en-US" sz="1500" dirty="0">
                <a:solidFill>
                  <a:prstClr val="black"/>
                </a:solidFill>
                <a:cs typeface="Arial" charset="0"/>
              </a:rPr>
              <a:t>May 5th Benefit Confirmation Statements will be emailed showing the benefits that you will have effective 07-01-25.</a:t>
            </a:r>
          </a:p>
          <a:p>
            <a:pPr marL="687388" indent="-687388" defTabSz="914400" fontAlgn="base">
              <a:spcBef>
                <a:spcPct val="20000"/>
              </a:spcBef>
              <a:spcAft>
                <a:spcPct val="0"/>
              </a:spcAft>
              <a:buClr>
                <a:srgbClr val="777777"/>
              </a:buClr>
              <a:buSzPct val="70000"/>
              <a:buFont typeface="Wingdings" pitchFamily="2" charset="2"/>
              <a:buChar char="q"/>
              <a:defRPr/>
            </a:pPr>
            <a:endParaRPr lang="en-US" sz="1500" dirty="0">
              <a:solidFill>
                <a:prstClr val="black"/>
              </a:solidFill>
              <a:cs typeface="Arial" charset="0"/>
            </a:endParaRPr>
          </a:p>
          <a:p>
            <a:pPr marL="687388" indent="-687388" defTabSz="914400" fontAlgn="base">
              <a:spcBef>
                <a:spcPct val="20000"/>
              </a:spcBef>
              <a:spcAft>
                <a:spcPct val="0"/>
              </a:spcAft>
              <a:buClr>
                <a:srgbClr val="777777"/>
              </a:buClr>
              <a:buSzPct val="70000"/>
              <a:buFont typeface="Wingdings" pitchFamily="2" charset="2"/>
              <a:buChar char="q"/>
              <a:defRPr/>
            </a:pPr>
            <a:r>
              <a:rPr lang="en-US" sz="1500" b="1" dirty="0">
                <a:solidFill>
                  <a:prstClr val="black"/>
                </a:solidFill>
                <a:cs typeface="Arial" charset="0"/>
              </a:rPr>
              <a:t>May 5</a:t>
            </a:r>
            <a:r>
              <a:rPr lang="en-US" sz="1500" b="1" baseline="30000" dirty="0">
                <a:solidFill>
                  <a:prstClr val="black"/>
                </a:solidFill>
                <a:cs typeface="Arial" charset="0"/>
              </a:rPr>
              <a:t>th - </a:t>
            </a:r>
            <a:r>
              <a:rPr lang="en-US" sz="1500" b="1" dirty="0">
                <a:solidFill>
                  <a:prstClr val="black"/>
                </a:solidFill>
                <a:cs typeface="Arial" charset="0"/>
              </a:rPr>
              <a:t>19</a:t>
            </a:r>
            <a:r>
              <a:rPr lang="en-US" sz="1500" b="1" baseline="30000" dirty="0">
                <a:solidFill>
                  <a:prstClr val="black"/>
                </a:solidFill>
                <a:cs typeface="Arial" charset="0"/>
              </a:rPr>
              <a:t>th</a:t>
            </a:r>
            <a:r>
              <a:rPr lang="en-US" sz="1500" b="1" dirty="0">
                <a:solidFill>
                  <a:prstClr val="black"/>
                </a:solidFill>
                <a:cs typeface="Arial" charset="0"/>
              </a:rPr>
              <a:t> is the period you can enroll in benefits. Enrollment can be completed by one of two ways, either by calling (888)222-4309 or Online at </a:t>
            </a:r>
            <a:r>
              <a:rPr lang="en-US" sz="1500" u="sng" dirty="0">
                <a:solidFill>
                  <a:srgbClr val="0070C0"/>
                </a:solidFill>
                <a:effectLst/>
                <a:latin typeface="+mj-lt"/>
                <a:ea typeface="Aptos" panose="020B0004020202020204" pitchFamily="34" charset="0"/>
                <a:cs typeface="Aptos" panose="020B0004020202020204" pitchFamily="34" charset="0"/>
                <a:hlinkClick r:id="rId3">
                  <a:extLst>
                    <a:ext uri="{A12FA001-AC4F-418D-AE19-62706E023703}">
                      <ahyp:hlinkClr xmlns:ahyp="http://schemas.microsoft.com/office/drawing/2018/hyperlinkcolor" val="tx"/>
                    </a:ext>
                  </a:extLst>
                </a:hlinkClick>
              </a:rPr>
              <a:t>https://benefits.plansource.com/</a:t>
            </a:r>
            <a:r>
              <a:rPr lang="en-US" sz="1500" dirty="0">
                <a:solidFill>
                  <a:srgbClr val="0070C0"/>
                </a:solidFill>
                <a:latin typeface="+mj-lt"/>
                <a:cs typeface="Arial" charset="0"/>
              </a:rPr>
              <a:t> </a:t>
            </a:r>
          </a:p>
          <a:p>
            <a:pPr marL="687388" indent="-687388" defTabSz="914400" fontAlgn="base">
              <a:spcBef>
                <a:spcPct val="20000"/>
              </a:spcBef>
              <a:spcAft>
                <a:spcPct val="0"/>
              </a:spcAft>
              <a:buClr>
                <a:srgbClr val="777777"/>
              </a:buClr>
              <a:buSzPct val="70000"/>
              <a:buFont typeface="Wingdings" pitchFamily="2" charset="2"/>
              <a:buChar char="q"/>
              <a:defRPr/>
            </a:pPr>
            <a:endParaRPr lang="en-US" sz="1500" b="1" dirty="0">
              <a:solidFill>
                <a:prstClr val="black"/>
              </a:solidFill>
              <a:cs typeface="Arial" charset="0"/>
            </a:endParaRPr>
          </a:p>
          <a:p>
            <a:pPr marL="687388" indent="-687388" defTabSz="914400" fontAlgn="base">
              <a:spcBef>
                <a:spcPct val="20000"/>
              </a:spcBef>
              <a:spcAft>
                <a:spcPct val="0"/>
              </a:spcAft>
              <a:buClr>
                <a:srgbClr val="777777"/>
              </a:buClr>
              <a:buSzPct val="70000"/>
              <a:buFont typeface="Wingdings" pitchFamily="2" charset="2"/>
              <a:buChar char="q"/>
              <a:defRPr/>
            </a:pPr>
            <a:r>
              <a:rPr lang="en-US" sz="1500" b="1" dirty="0">
                <a:solidFill>
                  <a:srgbClr val="0070C0"/>
                </a:solidFill>
                <a:cs typeface="Arial" charset="0"/>
              </a:rPr>
              <a:t>May 20th Updated Benefit Confirmation Statements will be emailed to all employees to verify benefits you have enrolled for 07-01-25 through 06-30-26.</a:t>
            </a:r>
          </a:p>
          <a:p>
            <a:pPr marL="687388" indent="-687388" defTabSz="914400" fontAlgn="base">
              <a:spcBef>
                <a:spcPct val="20000"/>
              </a:spcBef>
              <a:spcAft>
                <a:spcPct val="0"/>
              </a:spcAft>
              <a:buClr>
                <a:srgbClr val="777777"/>
              </a:buClr>
              <a:buSzPct val="70000"/>
              <a:buFont typeface="Wingdings" pitchFamily="2" charset="2"/>
              <a:buChar char="q"/>
              <a:defRPr/>
            </a:pPr>
            <a:endParaRPr lang="en-US" sz="1500" b="1" u="sng" dirty="0">
              <a:solidFill>
                <a:srgbClr val="0070C0"/>
              </a:solidFill>
              <a:cs typeface="Arial" charset="0"/>
            </a:endParaRPr>
          </a:p>
          <a:p>
            <a:pPr marL="687388" indent="-687388" defTabSz="914400" fontAlgn="base">
              <a:spcBef>
                <a:spcPct val="20000"/>
              </a:spcBef>
              <a:spcAft>
                <a:spcPct val="0"/>
              </a:spcAft>
              <a:buClr>
                <a:srgbClr val="777777"/>
              </a:buClr>
              <a:buSzPct val="70000"/>
              <a:buFont typeface="Wingdings" pitchFamily="2" charset="2"/>
              <a:buChar char="q"/>
              <a:defRPr/>
            </a:pPr>
            <a:r>
              <a:rPr lang="en-US" sz="1500" b="1" u="sng" dirty="0">
                <a:solidFill>
                  <a:prstClr val="black"/>
                </a:solidFill>
                <a:cs typeface="Arial" charset="0"/>
              </a:rPr>
              <a:t>May 20</a:t>
            </a:r>
            <a:r>
              <a:rPr lang="en-US" sz="1500" b="1" u="sng" baseline="30000" dirty="0">
                <a:solidFill>
                  <a:prstClr val="black"/>
                </a:solidFill>
                <a:cs typeface="Arial" charset="0"/>
              </a:rPr>
              <a:t>th -</a:t>
            </a:r>
            <a:r>
              <a:rPr lang="en-US" sz="1500" b="1" u="sng" dirty="0">
                <a:solidFill>
                  <a:prstClr val="black"/>
                </a:solidFill>
                <a:cs typeface="Arial" charset="0"/>
              </a:rPr>
              <a:t> 31</a:t>
            </a:r>
            <a:r>
              <a:rPr lang="en-US" sz="1500" b="1" u="sng" baseline="30000" dirty="0">
                <a:solidFill>
                  <a:prstClr val="black"/>
                </a:solidFill>
                <a:cs typeface="Arial" charset="0"/>
              </a:rPr>
              <a:t>st</a:t>
            </a:r>
            <a:r>
              <a:rPr lang="en-US" sz="1500" b="1" u="sng" dirty="0">
                <a:solidFill>
                  <a:prstClr val="black"/>
                </a:solidFill>
                <a:cs typeface="Arial" charset="0"/>
              </a:rPr>
              <a:t>  is the period, if enrolled by the enrollment date, in which you can modify your benefits if you find an error while reviewing the updated Benefit Confirmation Statement. Call PlanSource at (888)222-4309 to make that change.</a:t>
            </a:r>
          </a:p>
          <a:p>
            <a:pPr defTabSz="914400" fontAlgn="base">
              <a:spcBef>
                <a:spcPct val="20000"/>
              </a:spcBef>
              <a:spcAft>
                <a:spcPct val="0"/>
              </a:spcAft>
              <a:buClr>
                <a:srgbClr val="777777"/>
              </a:buClr>
              <a:buSzPct val="70000"/>
              <a:defRPr/>
            </a:pPr>
            <a:endParaRPr lang="en-US" sz="1500" b="1" u="sng" dirty="0">
              <a:solidFill>
                <a:prstClr val="black"/>
              </a:solidFill>
              <a:cs typeface="Arial" charset="0"/>
            </a:endParaRPr>
          </a:p>
          <a:p>
            <a:pPr marL="687388" indent="-687388" defTabSz="914400" fontAlgn="base">
              <a:spcBef>
                <a:spcPct val="20000"/>
              </a:spcBef>
              <a:spcAft>
                <a:spcPct val="0"/>
              </a:spcAft>
              <a:buClr>
                <a:srgbClr val="777777"/>
              </a:buClr>
              <a:buSzPct val="70000"/>
              <a:buFont typeface="Wingdings" pitchFamily="2" charset="2"/>
              <a:buChar char="q"/>
              <a:defRPr/>
            </a:pPr>
            <a:r>
              <a:rPr lang="en-US" sz="1500" b="1" dirty="0">
                <a:solidFill>
                  <a:srgbClr val="FF0000"/>
                </a:solidFill>
                <a:cs typeface="Arial" charset="0"/>
              </a:rPr>
              <a:t>Eligible Members must enroll if you desire benefits for medical, dental vision, CIL or FSA on 07-01-25 through 06-30-26</a:t>
            </a:r>
          </a:p>
          <a:p>
            <a:pPr marL="342900" indent="-342900" defTabSz="914400" fontAlgn="base">
              <a:spcBef>
                <a:spcPct val="20000"/>
              </a:spcBef>
              <a:spcAft>
                <a:spcPct val="0"/>
              </a:spcAft>
              <a:buClr>
                <a:srgbClr val="EEECE1"/>
              </a:buClr>
              <a:buSzPct val="70000"/>
              <a:defRPr/>
            </a:pPr>
            <a:endParaRPr lang="en-US" sz="2800" dirty="0">
              <a:solidFill>
                <a:prstClr val="black"/>
              </a:solidFill>
              <a:cs typeface="Arial" charset="0"/>
            </a:endParaRPr>
          </a:p>
          <a:p>
            <a:pPr marL="342900" indent="-342900" defTabSz="914400" fontAlgn="base">
              <a:lnSpc>
                <a:spcPct val="80000"/>
              </a:lnSpc>
              <a:spcBef>
                <a:spcPct val="20000"/>
              </a:spcBef>
              <a:spcAft>
                <a:spcPct val="0"/>
              </a:spcAft>
              <a:buClr>
                <a:srgbClr val="EEECE1"/>
              </a:buClr>
              <a:buSzPct val="70000"/>
              <a:buFont typeface="Wingdings" pitchFamily="2" charset="2"/>
              <a:buChar char="l"/>
              <a:defRPr/>
            </a:pPr>
            <a:endParaRPr lang="en-US" sz="2800" dirty="0">
              <a:solidFill>
                <a:prstClr val="black"/>
              </a:solidFill>
              <a:cs typeface="Arial" charset="0"/>
            </a:endParaRPr>
          </a:p>
          <a:p>
            <a:pPr marL="342900" indent="-342900" defTabSz="914400" fontAlgn="base">
              <a:lnSpc>
                <a:spcPct val="80000"/>
              </a:lnSpc>
              <a:spcBef>
                <a:spcPct val="20000"/>
              </a:spcBef>
              <a:spcAft>
                <a:spcPct val="0"/>
              </a:spcAft>
              <a:buClr>
                <a:srgbClr val="EEECE1"/>
              </a:buClr>
              <a:buSzPct val="70000"/>
              <a:buFont typeface="Wingdings" pitchFamily="2" charset="2"/>
              <a:buChar char="l"/>
              <a:defRPr/>
            </a:pPr>
            <a:endParaRPr lang="en-US" sz="2800" dirty="0">
              <a:solidFill>
                <a:prstClr val="black"/>
              </a:solidFill>
              <a:cs typeface="Arial" charset="0"/>
            </a:endParaRPr>
          </a:p>
          <a:p>
            <a:pPr marL="342900" indent="-342900" defTabSz="914400" fontAlgn="base">
              <a:lnSpc>
                <a:spcPct val="80000"/>
              </a:lnSpc>
              <a:spcBef>
                <a:spcPct val="20000"/>
              </a:spcBef>
              <a:spcAft>
                <a:spcPct val="0"/>
              </a:spcAft>
              <a:buClr>
                <a:srgbClr val="EEECE1"/>
              </a:buClr>
              <a:buSzPct val="70000"/>
              <a:buFont typeface="Wingdings" pitchFamily="2" charset="2"/>
              <a:buChar char="l"/>
              <a:defRPr/>
            </a:pPr>
            <a:endParaRPr lang="en-US" sz="2800" dirty="0">
              <a:solidFill>
                <a:prstClr val="black"/>
              </a:solidFill>
              <a:cs typeface="Arial" charset="0"/>
            </a:endParaRPr>
          </a:p>
          <a:p>
            <a:pPr marL="342900" indent="-342900" defTabSz="914400" fontAlgn="base">
              <a:lnSpc>
                <a:spcPct val="80000"/>
              </a:lnSpc>
              <a:spcBef>
                <a:spcPct val="20000"/>
              </a:spcBef>
              <a:spcAft>
                <a:spcPct val="0"/>
              </a:spcAft>
              <a:buClr>
                <a:srgbClr val="EEECE1"/>
              </a:buClr>
              <a:buSzPct val="70000"/>
              <a:buFont typeface="Wingdings" pitchFamily="2" charset="2"/>
              <a:buChar char="l"/>
              <a:defRPr/>
            </a:pPr>
            <a:endParaRPr lang="en-US" sz="2800" dirty="0">
              <a:solidFill>
                <a:prstClr val="black"/>
              </a:solidFill>
              <a:cs typeface="Arial" charset="0"/>
            </a:endParaRPr>
          </a:p>
          <a:p>
            <a:pPr marL="800100" lvl="1" indent="-342900" defTabSz="914400" fontAlgn="base">
              <a:lnSpc>
                <a:spcPct val="80000"/>
              </a:lnSpc>
              <a:spcBef>
                <a:spcPct val="20000"/>
              </a:spcBef>
              <a:spcAft>
                <a:spcPct val="0"/>
              </a:spcAft>
              <a:buClr>
                <a:srgbClr val="EEECE1"/>
              </a:buClr>
              <a:buSzPct val="70000"/>
              <a:defRPr/>
            </a:pPr>
            <a:endParaRPr lang="en-US" sz="2800" dirty="0">
              <a:solidFill>
                <a:srgbClr val="CC0000"/>
              </a:solidFill>
              <a:cs typeface="Arial" charset="0"/>
            </a:endParaRPr>
          </a:p>
          <a:p>
            <a:pPr marL="342900" indent="-342900" defTabSz="914400" fontAlgn="base">
              <a:lnSpc>
                <a:spcPct val="80000"/>
              </a:lnSpc>
              <a:spcBef>
                <a:spcPct val="20000"/>
              </a:spcBef>
              <a:spcAft>
                <a:spcPct val="0"/>
              </a:spcAft>
              <a:buClr>
                <a:srgbClr val="EEECE1"/>
              </a:buClr>
              <a:buSzPct val="70000"/>
              <a:buFont typeface="Wingdings" pitchFamily="2" charset="2"/>
              <a:buChar char="l"/>
              <a:defRPr/>
            </a:pPr>
            <a:endParaRPr lang="en-US" sz="2000" dirty="0">
              <a:solidFill>
                <a:prstClr val="black"/>
              </a:solidFill>
              <a:latin typeface="Garamond" pitchFamily="18" charset="0"/>
              <a:cs typeface="Arial" charset="0"/>
            </a:endParaRPr>
          </a:p>
        </p:txBody>
      </p:sp>
      <p:sp>
        <p:nvSpPr>
          <p:cNvPr id="5" name="TextBox 4"/>
          <p:cNvSpPr txBox="1"/>
          <p:nvPr/>
        </p:nvSpPr>
        <p:spPr>
          <a:xfrm>
            <a:off x="297725" y="6108025"/>
            <a:ext cx="8548550" cy="430887"/>
          </a:xfrm>
          <a:prstGeom prst="rect">
            <a:avLst/>
          </a:prstGeom>
          <a:noFill/>
        </p:spPr>
        <p:txBody>
          <a:bodyPr wrap="square" rtlCol="0">
            <a:spAutoFit/>
          </a:bodyPr>
          <a:lstStyle/>
          <a:p>
            <a:pPr defTabSz="914400" fontAlgn="base">
              <a:spcBef>
                <a:spcPct val="0"/>
              </a:spcBef>
              <a:spcAft>
                <a:spcPct val="0"/>
              </a:spcAft>
            </a:pPr>
            <a:r>
              <a:rPr lang="en-US" sz="1100" b="1" dirty="0">
                <a:solidFill>
                  <a:prstClr val="black"/>
                </a:solidFill>
                <a:latin typeface="Garamond" pitchFamily="18" charset="0"/>
                <a:cs typeface="Arial" charset="0"/>
              </a:rPr>
              <a:t>“The contents of this presentation is intended for use as an easy-to-read summary only. It does not constitute a contract.  Additional limitations and exclusions may apply. For an official description of benefits, please refer to each carrier’s official certificate/benefit guide.”</a:t>
            </a:r>
            <a:endParaRPr lang="en-US" sz="1100" dirty="0">
              <a:solidFill>
                <a:prstClr val="black"/>
              </a:solidFill>
              <a:latin typeface="Garamond" pitchFamily="18" charset="0"/>
              <a:cs typeface="Arial" charset="0"/>
            </a:endParaRPr>
          </a:p>
        </p:txBody>
      </p:sp>
      <p:sp>
        <p:nvSpPr>
          <p:cNvPr id="2" name="Slide Number Placeholder 1">
            <a:extLst>
              <a:ext uri="{FF2B5EF4-FFF2-40B4-BE49-F238E27FC236}">
                <a16:creationId xmlns:a16="http://schemas.microsoft.com/office/drawing/2014/main" id="{8975A768-0C5D-755D-EF1D-ACB2CF84DDC6}"/>
              </a:ext>
            </a:extLst>
          </p:cNvPr>
          <p:cNvSpPr txBox="1">
            <a:spLocks/>
          </p:cNvSpPr>
          <p:nvPr/>
        </p:nvSpPr>
        <p:spPr>
          <a:xfrm>
            <a:off x="8151222" y="6356350"/>
            <a:ext cx="69505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A76FDEA-A54C-41F2-AC09-000AE2075FC7}" type="slidenum">
              <a:rPr lang="en-US" smtClean="0"/>
              <a:pPr/>
              <a:t>9</a:t>
            </a:fld>
            <a:endParaRPr lang="en-US"/>
          </a:p>
        </p:txBody>
      </p:sp>
    </p:spTree>
    <p:extLst>
      <p:ext uri="{BB962C8B-B14F-4D97-AF65-F5344CB8AC3E}">
        <p14:creationId xmlns:p14="http://schemas.microsoft.com/office/powerpoint/2010/main" val="4160414195"/>
      </p:ext>
    </p:extLst>
  </p:cSld>
  <p:clrMapOvr>
    <a:masterClrMapping/>
  </p:clrMapOvr>
</p:sld>
</file>

<file path=ppt/theme/theme1.xml><?xml version="1.0" encoding="utf-8"?>
<a:theme xmlns:a="http://schemas.openxmlformats.org/drawingml/2006/main" name="6_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BSD/GBS Theme - Al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4_Custom Design">
  <a:themeElements>
    <a:clrScheme name="Corp PPT Palette">
      <a:dk1>
        <a:srgbClr val="000000"/>
      </a:dk1>
      <a:lt1>
        <a:srgbClr val="FFFFFF"/>
      </a:lt1>
      <a:dk2>
        <a:srgbClr val="535353"/>
      </a:dk2>
      <a:lt2>
        <a:srgbClr val="A7A7A7"/>
      </a:lt2>
      <a:accent1>
        <a:srgbClr val="00263E"/>
      </a:accent1>
      <a:accent2>
        <a:srgbClr val="407EC9"/>
      </a:accent2>
      <a:accent3>
        <a:srgbClr val="949300"/>
      </a:accent3>
      <a:accent4>
        <a:srgbClr val="E07E3C"/>
      </a:accent4>
      <a:accent5>
        <a:srgbClr val="F0B323"/>
      </a:accent5>
      <a:accent6>
        <a:srgbClr val="A4C8E1"/>
      </a:accent6>
      <a:hlink>
        <a:srgbClr val="898A89"/>
      </a:hlink>
      <a:folHlink>
        <a:srgbClr val="122D42"/>
      </a:folHlink>
    </a:clrScheme>
    <a:fontScheme name="BSD/GBS Theme - Al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6_Custom Design">
  <a:themeElements>
    <a:clrScheme name="Corp PPT Palette">
      <a:dk1>
        <a:srgbClr val="000000"/>
      </a:dk1>
      <a:lt1>
        <a:srgbClr val="FFFFFF"/>
      </a:lt1>
      <a:dk2>
        <a:srgbClr val="535353"/>
      </a:dk2>
      <a:lt2>
        <a:srgbClr val="A7A7A7"/>
      </a:lt2>
      <a:accent1>
        <a:srgbClr val="00263E"/>
      </a:accent1>
      <a:accent2>
        <a:srgbClr val="407EC9"/>
      </a:accent2>
      <a:accent3>
        <a:srgbClr val="949300"/>
      </a:accent3>
      <a:accent4>
        <a:srgbClr val="E07E3C"/>
      </a:accent4>
      <a:accent5>
        <a:srgbClr val="F0B323"/>
      </a:accent5>
      <a:accent6>
        <a:srgbClr val="A4C8E1"/>
      </a:accent6>
      <a:hlink>
        <a:srgbClr val="898A89"/>
      </a:hlink>
      <a:folHlink>
        <a:srgbClr val="122D42"/>
      </a:folHlink>
    </a:clrScheme>
    <a:fontScheme name="BSD/GBS Theme - Al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5_Custom Design">
  <a:themeElements>
    <a:clrScheme name="Corp PPT Palette">
      <a:dk1>
        <a:srgbClr val="000000"/>
      </a:dk1>
      <a:lt1>
        <a:srgbClr val="FFFFFF"/>
      </a:lt1>
      <a:dk2>
        <a:srgbClr val="535353"/>
      </a:dk2>
      <a:lt2>
        <a:srgbClr val="A7A7A7"/>
      </a:lt2>
      <a:accent1>
        <a:srgbClr val="00263E"/>
      </a:accent1>
      <a:accent2>
        <a:srgbClr val="407EC9"/>
      </a:accent2>
      <a:accent3>
        <a:srgbClr val="949300"/>
      </a:accent3>
      <a:accent4>
        <a:srgbClr val="E07E3C"/>
      </a:accent4>
      <a:accent5>
        <a:srgbClr val="F0B323"/>
      </a:accent5>
      <a:accent6>
        <a:srgbClr val="A4C8E1"/>
      </a:accent6>
      <a:hlink>
        <a:srgbClr val="898A89"/>
      </a:hlink>
      <a:folHlink>
        <a:srgbClr val="122D42"/>
      </a:folHlink>
    </a:clrScheme>
    <a:fontScheme name="BSD/GBS Theme - Al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7_Custom Design">
  <a:themeElements>
    <a:clrScheme name="Corp PPT Palette">
      <a:dk1>
        <a:srgbClr val="000000"/>
      </a:dk1>
      <a:lt1>
        <a:srgbClr val="FFFFFF"/>
      </a:lt1>
      <a:dk2>
        <a:srgbClr val="535353"/>
      </a:dk2>
      <a:lt2>
        <a:srgbClr val="0075BC"/>
      </a:lt2>
      <a:accent1>
        <a:srgbClr val="00263E"/>
      </a:accent1>
      <a:accent2>
        <a:srgbClr val="6FACDE"/>
      </a:accent2>
      <a:accent3>
        <a:srgbClr val="8A941E"/>
      </a:accent3>
      <a:accent4>
        <a:srgbClr val="E07E3C"/>
      </a:accent4>
      <a:accent5>
        <a:srgbClr val="F0B323"/>
      </a:accent5>
      <a:accent6>
        <a:srgbClr val="C6AA76"/>
      </a:accent6>
      <a:hlink>
        <a:srgbClr val="898A89"/>
      </a:hlink>
      <a:folHlink>
        <a:srgbClr val="122D42"/>
      </a:folHlink>
    </a:clrScheme>
    <a:fontScheme name="Gallagher Bran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Corp PPT Palette">
    <a:dk1>
      <a:srgbClr val="000000"/>
    </a:dk1>
    <a:lt1>
      <a:srgbClr val="FFFFFF"/>
    </a:lt1>
    <a:dk2>
      <a:srgbClr val="535353"/>
    </a:dk2>
    <a:lt2>
      <a:srgbClr val="A7A7A7"/>
    </a:lt2>
    <a:accent1>
      <a:srgbClr val="00263E"/>
    </a:accent1>
    <a:accent2>
      <a:srgbClr val="407EC9"/>
    </a:accent2>
    <a:accent3>
      <a:srgbClr val="949300"/>
    </a:accent3>
    <a:accent4>
      <a:srgbClr val="E07E3C"/>
    </a:accent4>
    <a:accent5>
      <a:srgbClr val="F0B323"/>
    </a:accent5>
    <a:accent6>
      <a:srgbClr val="A4C8E1"/>
    </a:accent6>
    <a:hlink>
      <a:srgbClr val="898A89"/>
    </a:hlink>
    <a:folHlink>
      <a:srgbClr val="122D4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ADFB1F55B13004F902CE3BA36BCFDF8" ma:contentTypeVersion="8" ma:contentTypeDescription="Create a new document." ma:contentTypeScope="" ma:versionID="a57a4c0356cd51d12145432bdb4b0f56">
  <xsd:schema xmlns:xsd="http://www.w3.org/2001/XMLSchema" xmlns:xs="http://www.w3.org/2001/XMLSchema" xmlns:p="http://schemas.microsoft.com/office/2006/metadata/properties" xmlns:ns3="52647e5e-1390-4490-8e23-91f1a921e0dd" targetNamespace="http://schemas.microsoft.com/office/2006/metadata/properties" ma:root="true" ma:fieldsID="f30db9303c59f72bc5c2ac65b4b271a9" ns3:_="">
    <xsd:import namespace="52647e5e-1390-4490-8e23-91f1a921e0dd"/>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_activity"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2647e5e-1390-4490-8e23-91f1a921e0d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_activity" ma:index="13" nillable="true" ma:displayName="_activity" ma:hidden="true" ma:internalName="_activity">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SearchProperties" ma:index="1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52647e5e-1390-4490-8e23-91f1a921e0dd"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BBAE33C-947C-45DE-9CC4-FB51A6997A9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2647e5e-1390-4490-8e23-91f1a921e0d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195E333-9C5B-4A9D-8C94-43154DF894D1}">
  <ds:schemaRefs>
    <ds:schemaRef ds:uri="http://schemas.microsoft.com/office/infopath/2007/PartnerControls"/>
    <ds:schemaRef ds:uri="http://www.w3.org/XML/1998/namespace"/>
    <ds:schemaRef ds:uri="http://schemas.microsoft.com/office/2006/documentManagement/types"/>
    <ds:schemaRef ds:uri="http://purl.org/dc/elements/1.1/"/>
    <ds:schemaRef ds:uri="http://purl.org/dc/dcmitype/"/>
    <ds:schemaRef ds:uri="http://purl.org/dc/terms/"/>
    <ds:schemaRef ds:uri="http://schemas.microsoft.com/office/2006/metadata/properties"/>
    <ds:schemaRef ds:uri="http://schemas.openxmlformats.org/package/2006/metadata/core-properties"/>
    <ds:schemaRef ds:uri="52647e5e-1390-4490-8e23-91f1a921e0dd"/>
  </ds:schemaRefs>
</ds:datastoreItem>
</file>

<file path=customXml/itemProps3.xml><?xml version="1.0" encoding="utf-8"?>
<ds:datastoreItem xmlns:ds="http://schemas.openxmlformats.org/officeDocument/2006/customXml" ds:itemID="{00AA0D7C-A299-4B0F-B627-07125ECEEA6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30099</TotalTime>
  <Words>4195</Words>
  <Application>Microsoft Office PowerPoint</Application>
  <PresentationFormat>On-screen Show (4:3)</PresentationFormat>
  <Paragraphs>503</Paragraphs>
  <Slides>32</Slides>
  <Notes>20</Notes>
  <HiddenSlides>0</HiddenSlides>
  <MMClips>0</MMClips>
  <ScaleCrop>false</ScaleCrop>
  <HeadingPairs>
    <vt:vector size="6" baseType="variant">
      <vt:variant>
        <vt:lpstr>Fonts Used</vt:lpstr>
      </vt:variant>
      <vt:variant>
        <vt:i4>13</vt:i4>
      </vt:variant>
      <vt:variant>
        <vt:lpstr>Theme</vt:lpstr>
      </vt:variant>
      <vt:variant>
        <vt:i4>7</vt:i4>
      </vt:variant>
      <vt:variant>
        <vt:lpstr>Slide Titles</vt:lpstr>
      </vt:variant>
      <vt:variant>
        <vt:i4>32</vt:i4>
      </vt:variant>
    </vt:vector>
  </HeadingPairs>
  <TitlesOfParts>
    <vt:vector size="52" baseType="lpstr">
      <vt:lpstr>Aptos</vt:lpstr>
      <vt:lpstr>Arial</vt:lpstr>
      <vt:lpstr>Arial Black</vt:lpstr>
      <vt:lpstr>Arial Narrow</vt:lpstr>
      <vt:lpstr>Arial Unicode MS</vt:lpstr>
      <vt:lpstr>Calibri</vt:lpstr>
      <vt:lpstr>Garamond</vt:lpstr>
      <vt:lpstr>Myriad Web</vt:lpstr>
      <vt:lpstr>Perpetua</vt:lpstr>
      <vt:lpstr>Pristina</vt:lpstr>
      <vt:lpstr>Segoe UI Black</vt:lpstr>
      <vt:lpstr>Times New Roman</vt:lpstr>
      <vt:lpstr>Wingdings</vt:lpstr>
      <vt:lpstr>6_Office Theme</vt:lpstr>
      <vt:lpstr>4_Custom Design</vt:lpstr>
      <vt:lpstr>6_Custom Design</vt:lpstr>
      <vt:lpstr>5_Custom Design</vt:lpstr>
      <vt:lpstr>Custom Design</vt:lpstr>
      <vt:lpstr>2_Custom Design</vt:lpstr>
      <vt:lpstr>7_Custom Design</vt:lpstr>
      <vt:lpstr>WELCOME</vt:lpstr>
      <vt:lpstr>PowerPoint Presentation</vt:lpstr>
      <vt:lpstr>Wellness = Saved  Benefit Dollars</vt:lpstr>
      <vt:lpstr>Reminder: Life Events</vt:lpstr>
      <vt:lpstr>Don’t Forget to Update Your Beneficiaries! </vt:lpstr>
      <vt:lpstr>Documents required for Open Enrollment</vt:lpstr>
      <vt:lpstr>PowerPoint Presentation</vt:lpstr>
      <vt:lpstr>DSEHP.com </vt:lpstr>
      <vt:lpstr>Open Enrollment - Timeframe</vt:lpstr>
      <vt:lpstr>Employee Post Card</vt:lpstr>
      <vt:lpstr>Are there changes to the benefit designs of the plans  that DSEHP will be offering?</vt:lpstr>
      <vt:lpstr>DSEHP Voluntary Benefits </vt:lpstr>
      <vt:lpstr>PowerPoint Presentation</vt:lpstr>
      <vt:lpstr>PowerPoint Presentation</vt:lpstr>
      <vt:lpstr>WELLNESS CREDIT</vt:lpstr>
      <vt:lpstr>PowerPoint Presentation</vt:lpstr>
      <vt:lpstr>PowerPoint Presentation</vt:lpstr>
      <vt:lpstr>PowerPoint Presentation</vt:lpstr>
      <vt:lpstr>PowerPoint Presentation</vt:lpstr>
      <vt:lpstr>Vision</vt:lpstr>
      <vt:lpstr>Dental </vt:lpstr>
      <vt:lpstr>Quick Reference of Medical Plan Design</vt:lpstr>
      <vt:lpstr>Deductible -  REMINDER</vt:lpstr>
      <vt:lpstr>Cash in Lieu</vt:lpstr>
      <vt:lpstr>Flexible Spending Accounts</vt:lpstr>
      <vt:lpstr>Dependent Care Flexible Spending Account</vt:lpstr>
      <vt:lpstr>PowerPoint Presentation</vt:lpstr>
      <vt:lpstr>Employee Contributions – Per Pay</vt:lpstr>
      <vt:lpstr>VERIFY   *    VERIFY   *    VERIFY</vt:lpstr>
      <vt:lpstr>PowerPoint Presentation</vt:lpstr>
      <vt:lpstr>PowerPoint Presentation</vt:lpstr>
      <vt:lpstr>Q&amp;A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2018 Ancillary Lines Renewal.pptx</dc:title>
  <dc:creator>Andy Stauffer</dc:creator>
  <cp:lastModifiedBy>Heather Sartor</cp:lastModifiedBy>
  <cp:revision>768</cp:revision>
  <cp:lastPrinted>2019-04-09T14:27:28Z</cp:lastPrinted>
  <dcterms:created xsi:type="dcterms:W3CDTF">2013-08-14T21:58:14Z</dcterms:created>
  <dcterms:modified xsi:type="dcterms:W3CDTF">2025-05-06T15:20:07Z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0x0101002ADFB1F55B13004F902CE3BA36BCFDF8</vt:lpwstr>
  </property>
  <property fmtid="{D5CDD505-2E9C-101B-9397-08002B2CF9AE}" pid="3" name="GBS_RecordCode">
    <vt:lpwstr>4313;#GBS013|8cbb0c9a-aa7b-4774-9574-872ce8f75256</vt:lpwstr>
  </property>
  <property fmtid="{D5CDD505-2E9C-101B-9397-08002B2CF9AE}" pid="4" name="GBS_ManagedPath">
    <vt:lpwstr>4314;#Marketing/Renewal/Bidding|cb12b033-31d6-4af6-aa2c-914466020dc2</vt:lpwstr>
  </property>
  <property fmtid="{D5CDD505-2E9C-101B-9397-08002B2CF9AE}" pid="5" name="GBS_File_Standard">
    <vt:lpwstr>4307;#Marketing/Renewal (Gallagher document)|c186e13b-5624-4ac2-bd33-5d0cdfc356ec</vt:lpwstr>
  </property>
  <property fmtid="{D5CDD505-2E9C-101B-9397-08002B2CF9AE}" pid="6" name="GBS_Mandatory_Professional_Standard_Taxonomy">
    <vt:lpwstr>4310;##Marketing / Renewal|f0fb7a4e-4513-445b-8f23-682dac9165c6;#4311;##Peer Review|bebc0c7c-944e-456b-8c85-8a82affe325b;#4216;##Solvency|7a3f135f-76cc-49da-8b4b-5a96166d956c;#4312;##Disclaimers|639be0d2-0769-4bc7-b884-c0548f13a037</vt:lpwstr>
  </property>
  <property fmtid="{D5CDD505-2E9C-101B-9397-08002B2CF9AE}" pid="7" name="GBS_DataClassification">
    <vt:lpwstr>1;#Confidential|87d62963-105f-4fc5-8b79-2f14989d12d4</vt:lpwstr>
  </property>
  <property fmtid="{D5CDD505-2E9C-101B-9397-08002B2CF9AE}" pid="8" name="GBS_Section">
    <vt:lpwstr>4215;##BOSS Compliance|6fbe039a-efb7-4cc8-becf-72b3d1f0a0c1;#4308;##Renewal|e1a966c0-c05b-4071-9113-c839dd247c4d;#4309;##Quotes/Request for Information/Marketing|2c107fd4-8709-4334-8717-22eca495df70</vt:lpwstr>
  </property>
</Properties>
</file>