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5" r:id="rId4"/>
    <p:sldMasterId id="2147483800" r:id="rId5"/>
    <p:sldMasterId id="2147483833" r:id="rId6"/>
    <p:sldMasterId id="2147483826" r:id="rId7"/>
    <p:sldMasterId id="2147483853" r:id="rId8"/>
    <p:sldMasterId id="2147483897" r:id="rId9"/>
    <p:sldMasterId id="2147483927" r:id="rId10"/>
  </p:sldMasterIdLst>
  <p:notesMasterIdLst>
    <p:notesMasterId r:id="rId30"/>
  </p:notesMasterIdLst>
  <p:handoutMasterIdLst>
    <p:handoutMasterId r:id="rId31"/>
  </p:handoutMasterIdLst>
  <p:sldIdLst>
    <p:sldId id="519" r:id="rId11"/>
    <p:sldId id="488" r:id="rId12"/>
    <p:sldId id="486" r:id="rId13"/>
    <p:sldId id="513" r:id="rId14"/>
    <p:sldId id="516" r:id="rId15"/>
    <p:sldId id="508" r:id="rId16"/>
    <p:sldId id="493" r:id="rId17"/>
    <p:sldId id="434" r:id="rId18"/>
    <p:sldId id="489" r:id="rId19"/>
    <p:sldId id="483" r:id="rId20"/>
    <p:sldId id="511" r:id="rId21"/>
    <p:sldId id="439" r:id="rId22"/>
    <p:sldId id="454" r:id="rId23"/>
    <p:sldId id="494" r:id="rId24"/>
    <p:sldId id="470" r:id="rId25"/>
    <p:sldId id="435" r:id="rId26"/>
    <p:sldId id="509" r:id="rId27"/>
    <p:sldId id="498" r:id="rId28"/>
    <p:sldId id="520"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59">
          <p15:clr>
            <a:srgbClr val="A4A3A4"/>
          </p15:clr>
        </p15:guide>
        <p15:guide id="4" pos="49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1" name="Andy Stauffer" initials="" lastIdx="0" clrIdx="1"/>
  <p:cmAuthor id="2" name="Jonathan Erickson" initials="JE" lastIdx="1" clrIdx="2">
    <p:extLst>
      <p:ext uri="{19B8F6BF-5375-455C-9EA6-DF929625EA0E}">
        <p15:presenceInfo xmlns:p15="http://schemas.microsoft.com/office/powerpoint/2012/main" userId="S-1-5-21-1063017186-617417581-1783442191-79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C8"/>
    <a:srgbClr val="8FC3EA"/>
    <a:srgbClr val="6B9E32"/>
    <a:srgbClr val="009900"/>
    <a:srgbClr val="669900"/>
    <a:srgbClr val="898D8D"/>
    <a:srgbClr val="000000"/>
    <a:srgbClr val="336600"/>
    <a:srgbClr val="339966"/>
    <a:srgbClr val="0026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043" autoAdjust="0"/>
  </p:normalViewPr>
  <p:slideViewPr>
    <p:cSldViewPr snapToGrid="0" snapToObjects="1">
      <p:cViewPr varScale="1">
        <p:scale>
          <a:sx n="107" d="100"/>
          <a:sy n="107" d="100"/>
        </p:scale>
        <p:origin x="1800" y="108"/>
      </p:cViewPr>
      <p:guideLst>
        <p:guide orient="horz" pos="2160"/>
        <p:guide pos="2880"/>
        <p:guide orient="horz" pos="559"/>
        <p:guide pos="498"/>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6" d="100"/>
          <a:sy n="66" d="100"/>
        </p:scale>
        <p:origin x="-328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291" tIns="46145" rIns="92291" bIns="46145" rtlCol="0"/>
          <a:lstStyle>
            <a:lvl1pPr algn="r">
              <a:defRPr sz="1300"/>
            </a:lvl1pPr>
          </a:lstStyle>
          <a:p>
            <a:fld id="{9564DCE8-7011-D84B-AAC9-7AFAA2150D71}" type="datetimeFigureOut">
              <a:rPr lang="en-US" smtClean="0"/>
              <a:pPr/>
              <a:t>5/5/2025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91" tIns="46145" rIns="92291" bIns="46145" rtlCol="0" anchor="b"/>
          <a:lstStyle>
            <a:lvl1pPr algn="r">
              <a:defRPr sz="1300"/>
            </a:lvl1pPr>
          </a:lstStyle>
          <a:p>
            <a:fld id="{C2FCAB67-2488-8D48-B37F-021D6EE37B9B}" type="slidenum">
              <a:rPr lang="en-US" smtClean="0"/>
              <a:pPr/>
              <a:t>‹#›</a:t>
            </a:fld>
            <a:endParaRPr lang="en-US" dirty="0"/>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91" tIns="46145" rIns="92291" bIns="46145" rtlCol="0"/>
          <a:lstStyle>
            <a:lvl1pPr algn="r">
              <a:defRPr sz="1300"/>
            </a:lvl1pPr>
          </a:lstStyle>
          <a:p>
            <a:fld id="{1576AAE3-9058-814E-81D5-28DDE681F558}" type="datetimeFigureOut">
              <a:rPr lang="en-US" smtClean="0"/>
              <a:pPr/>
              <a:t>5/5/2025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1" tIns="46145" rIns="92291" bIns="4614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91" tIns="46145" rIns="92291" bIns="461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1" tIns="46145" rIns="92291" bIns="46145" rtlCol="0" anchor="b"/>
          <a:lstStyle>
            <a:lvl1pPr algn="r">
              <a:defRPr sz="1300"/>
            </a:lvl1pPr>
          </a:lstStyle>
          <a:p>
            <a:fld id="{7D266651-02D9-C949-8344-2390968C25F3}" type="slidenum">
              <a:rPr lang="en-US" smtClean="0"/>
              <a:pPr/>
              <a:t>‹#›</a:t>
            </a:fld>
            <a:endParaRPr lang="en-US" dirty="0"/>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66651-02D9-C949-8344-2390968C25F3}" type="slidenum">
              <a:rPr lang="en-US" smtClean="0"/>
              <a:pPr/>
              <a:t>2</a:t>
            </a:fld>
            <a:endParaRPr lang="en-US" dirty="0"/>
          </a:p>
        </p:txBody>
      </p:sp>
    </p:spTree>
    <p:extLst>
      <p:ext uri="{BB962C8B-B14F-4D97-AF65-F5344CB8AC3E}">
        <p14:creationId xmlns:p14="http://schemas.microsoft.com/office/powerpoint/2010/main" val="5798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66651-02D9-C949-8344-2390968C25F3}" type="slidenum">
              <a:rPr lang="en-US" smtClean="0"/>
              <a:pPr/>
              <a:t>17</a:t>
            </a:fld>
            <a:endParaRPr lang="en-US" dirty="0"/>
          </a:p>
        </p:txBody>
      </p:sp>
    </p:spTree>
    <p:extLst>
      <p:ext uri="{BB962C8B-B14F-4D97-AF65-F5344CB8AC3E}">
        <p14:creationId xmlns:p14="http://schemas.microsoft.com/office/powerpoint/2010/main" val="12504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E901-2889-01E8-7D67-F0D066221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A72EF-CB1A-25E4-A533-4D60EC7FF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37407-8834-AB4F-6552-97B3EC2B2BF6}"/>
              </a:ext>
            </a:extLst>
          </p:cNvPr>
          <p:cNvSpPr>
            <a:spLocks noGrp="1"/>
          </p:cNvSpPr>
          <p:nvPr>
            <p:ph type="body" idx="1"/>
          </p:nvPr>
        </p:nvSpPr>
        <p:spPr/>
        <p:txBody>
          <a:bodyPr/>
          <a:lstStyle/>
          <a:p>
            <a:pPr marL="0" marR="0"/>
            <a:r>
              <a:rPr lang="en-US" dirty="0"/>
              <a:t>Heading? 3/7 – Reminder in writing. QR code for website, remove Le from benefit guide. Highlight the 3 – change of Health Insurance. No click3/3- Bullet point the Life Events types, add in examples.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4" name="Slide Number Placeholder 3">
            <a:extLst>
              <a:ext uri="{FF2B5EF4-FFF2-40B4-BE49-F238E27FC236}">
                <a16:creationId xmlns:a16="http://schemas.microsoft.com/office/drawing/2014/main" id="{42958B02-E432-99EE-3F81-04E28ED433F4}"/>
              </a:ext>
            </a:extLst>
          </p:cNvPr>
          <p:cNvSpPr>
            <a:spLocks noGrp="1"/>
          </p:cNvSpPr>
          <p:nvPr>
            <p:ph type="sldNum" sz="quarter" idx="5"/>
          </p:nvPr>
        </p:nvSpPr>
        <p:spPr/>
        <p:txBody>
          <a:bodyPr/>
          <a:lstStyle/>
          <a:p>
            <a:fld id="{7D266651-02D9-C949-8344-2390968C25F3}" type="slidenum">
              <a:rPr lang="en-US" smtClean="0"/>
              <a:pPr/>
              <a:t>4</a:t>
            </a:fld>
            <a:endParaRPr lang="en-US" dirty="0"/>
          </a:p>
        </p:txBody>
      </p:sp>
    </p:spTree>
    <p:extLst>
      <p:ext uri="{BB962C8B-B14F-4D97-AF65-F5344CB8AC3E}">
        <p14:creationId xmlns:p14="http://schemas.microsoft.com/office/powerpoint/2010/main" val="262160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photo? Anything else?</a:t>
            </a:r>
          </a:p>
          <a:p>
            <a:endParaRPr lang="en-US" dirty="0"/>
          </a:p>
        </p:txBody>
      </p:sp>
      <p:sp>
        <p:nvSpPr>
          <p:cNvPr id="4" name="Slide Number Placeholder 3"/>
          <p:cNvSpPr>
            <a:spLocks noGrp="1"/>
          </p:cNvSpPr>
          <p:nvPr>
            <p:ph type="sldNum" sz="quarter" idx="5"/>
          </p:nvPr>
        </p:nvSpPr>
        <p:spPr/>
        <p:txBody>
          <a:bodyPr/>
          <a:lstStyle/>
          <a:p>
            <a:fld id="{7D266651-02D9-C949-8344-2390968C25F3}" type="slidenum">
              <a:rPr lang="en-US" smtClean="0"/>
              <a:pPr/>
              <a:t>5</a:t>
            </a:fld>
            <a:endParaRPr lang="en-US" dirty="0"/>
          </a:p>
        </p:txBody>
      </p:sp>
    </p:spTree>
    <p:extLst>
      <p:ext uri="{BB962C8B-B14F-4D97-AF65-F5344CB8AC3E}">
        <p14:creationId xmlns:p14="http://schemas.microsoft.com/office/powerpoint/2010/main" val="47236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66651-02D9-C949-8344-2390968C25F3}" type="slidenum">
              <a:rPr lang="en-US" smtClean="0"/>
              <a:pPr/>
              <a:t>6</a:t>
            </a:fld>
            <a:endParaRPr lang="en-US" dirty="0"/>
          </a:p>
        </p:txBody>
      </p:sp>
    </p:spTree>
    <p:extLst>
      <p:ext uri="{BB962C8B-B14F-4D97-AF65-F5344CB8AC3E}">
        <p14:creationId xmlns:p14="http://schemas.microsoft.com/office/powerpoint/2010/main" val="137413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66651-02D9-C949-8344-2390968C25F3}" type="slidenum">
              <a:rPr lang="en-US" smtClean="0"/>
              <a:pPr/>
              <a:t>8</a:t>
            </a:fld>
            <a:endParaRPr lang="en-US" dirty="0"/>
          </a:p>
        </p:txBody>
      </p:sp>
    </p:spTree>
    <p:extLst>
      <p:ext uri="{BB962C8B-B14F-4D97-AF65-F5344CB8AC3E}">
        <p14:creationId xmlns:p14="http://schemas.microsoft.com/office/powerpoint/2010/main" val="335059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66651-02D9-C949-8344-2390968C25F3}" type="slidenum">
              <a:rPr lang="en-US" smtClean="0"/>
              <a:pPr/>
              <a:t>9</a:t>
            </a:fld>
            <a:endParaRPr lang="en-US" dirty="0"/>
          </a:p>
        </p:txBody>
      </p:sp>
    </p:spTree>
    <p:extLst>
      <p:ext uri="{BB962C8B-B14F-4D97-AF65-F5344CB8AC3E}">
        <p14:creationId xmlns:p14="http://schemas.microsoft.com/office/powerpoint/2010/main" val="112899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any Guardian updates.  The top sentence, should it be reworded? </a:t>
            </a:r>
          </a:p>
        </p:txBody>
      </p:sp>
      <p:sp>
        <p:nvSpPr>
          <p:cNvPr id="4" name="Slide Number Placeholder 3"/>
          <p:cNvSpPr>
            <a:spLocks noGrp="1"/>
          </p:cNvSpPr>
          <p:nvPr>
            <p:ph type="sldNum" sz="quarter" idx="5"/>
          </p:nvPr>
        </p:nvSpPr>
        <p:spPr/>
        <p:txBody>
          <a:bodyPr/>
          <a:lstStyle/>
          <a:p>
            <a:fld id="{7D266651-02D9-C949-8344-2390968C25F3}" type="slidenum">
              <a:rPr lang="en-US" smtClean="0"/>
              <a:pPr/>
              <a:t>10</a:t>
            </a:fld>
            <a:endParaRPr lang="en-US" dirty="0"/>
          </a:p>
        </p:txBody>
      </p:sp>
    </p:spTree>
    <p:extLst>
      <p:ext uri="{BB962C8B-B14F-4D97-AF65-F5344CB8AC3E}">
        <p14:creationId xmlns:p14="http://schemas.microsoft.com/office/powerpoint/2010/main" val="101409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can’t remove the space</a:t>
            </a:r>
          </a:p>
        </p:txBody>
      </p:sp>
      <p:sp>
        <p:nvSpPr>
          <p:cNvPr id="4" name="Slide Number Placeholder 3"/>
          <p:cNvSpPr>
            <a:spLocks noGrp="1"/>
          </p:cNvSpPr>
          <p:nvPr>
            <p:ph type="sldNum" sz="quarter" idx="5"/>
          </p:nvPr>
        </p:nvSpPr>
        <p:spPr/>
        <p:txBody>
          <a:bodyPr/>
          <a:lstStyle/>
          <a:p>
            <a:fld id="{7D266651-02D9-C949-8344-2390968C25F3}" type="slidenum">
              <a:rPr lang="en-US" smtClean="0"/>
              <a:pPr/>
              <a:t>12</a:t>
            </a:fld>
            <a:endParaRPr lang="en-US" dirty="0"/>
          </a:p>
        </p:txBody>
      </p:sp>
    </p:spTree>
    <p:extLst>
      <p:ext uri="{BB962C8B-B14F-4D97-AF65-F5344CB8AC3E}">
        <p14:creationId xmlns:p14="http://schemas.microsoft.com/office/powerpoint/2010/main" val="279265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66651-02D9-C949-8344-2390968C25F3}" type="slidenum">
              <a:rPr lang="en-US" smtClean="0"/>
              <a:pPr/>
              <a:t>15</a:t>
            </a:fld>
            <a:endParaRPr lang="en-US" dirty="0"/>
          </a:p>
        </p:txBody>
      </p:sp>
    </p:spTree>
    <p:extLst>
      <p:ext uri="{BB962C8B-B14F-4D97-AF65-F5344CB8AC3E}">
        <p14:creationId xmlns:p14="http://schemas.microsoft.com/office/powerpoint/2010/main" val="2877573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537"/>
          <a:stretch/>
        </p:blipFill>
        <p:spPr>
          <a:xfrm>
            <a:off x="-17869" y="-1"/>
            <a:ext cx="9161869" cy="6138864"/>
          </a:xfrm>
          <a:prstGeom prst="rect">
            <a:avLst/>
          </a:prstGeom>
        </p:spPr>
      </p:pic>
      <p:pic>
        <p:nvPicPr>
          <p:cNvPr id="12" name="pasted-image.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06" y="4126200"/>
            <a:ext cx="9157106" cy="2731800"/>
          </a:xfrm>
          <a:prstGeom prst="rect">
            <a:avLst/>
          </a:prstGeom>
          <a:ln w="12700">
            <a:miter lim="400000"/>
          </a:ln>
        </p:spPr>
      </p:pic>
      <p:sp>
        <p:nvSpPr>
          <p:cNvPr id="2" name="Title 1"/>
          <p:cNvSpPr>
            <a:spLocks noGrp="1"/>
          </p:cNvSpPr>
          <p:nvPr>
            <p:ph type="ctrTitle" hasCustomPrompt="1"/>
          </p:nvPr>
        </p:nvSpPr>
        <p:spPr>
          <a:xfrm>
            <a:off x="686775" y="4580389"/>
            <a:ext cx="5546373" cy="1102122"/>
          </a:xfrm>
          <a:prstGeom prst="rect">
            <a:avLst/>
          </a:prstGeom>
        </p:spPr>
        <p:txBody>
          <a:bodyPr anchor="b" anchorCtr="0">
            <a:normAutofit/>
          </a:bodyPr>
          <a:lstStyle>
            <a:lvl1pPr algn="l">
              <a:lnSpc>
                <a:spcPts val="4300"/>
              </a:lnSpc>
              <a:spcBef>
                <a:spcPts val="0"/>
              </a:spcBef>
              <a:defRPr sz="2800" cap="none">
                <a:solidFill>
                  <a:schemeClr val="bg1"/>
                </a:solidFill>
              </a:defRPr>
            </a:lvl1pPr>
          </a:lstStyle>
          <a:p>
            <a:r>
              <a:rPr lang="en-US" dirty="0"/>
              <a:t>Cover Page w/Photo</a:t>
            </a:r>
          </a:p>
        </p:txBody>
      </p:sp>
      <p:sp>
        <p:nvSpPr>
          <p:cNvPr id="3" name="Subtitle 2"/>
          <p:cNvSpPr>
            <a:spLocks noGrp="1"/>
          </p:cNvSpPr>
          <p:nvPr>
            <p:ph type="subTitle" idx="1" hasCustomPrompt="1"/>
          </p:nvPr>
        </p:nvSpPr>
        <p:spPr>
          <a:xfrm>
            <a:off x="686775" y="5704993"/>
            <a:ext cx="5546373" cy="386940"/>
          </a:xfrm>
          <a:prstGeom prst="rect">
            <a:avLst/>
          </a:prstGeom>
        </p:spPr>
        <p:txBody>
          <a:bodyPr>
            <a:normAutofit/>
          </a:bodyPr>
          <a:lstStyle>
            <a:lvl1pPr marL="0" indent="0" algn="l">
              <a:buNone/>
              <a:defRPr sz="16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sp>
        <p:nvSpPr>
          <p:cNvPr id="9" name="Text Placeholder 6"/>
          <p:cNvSpPr txBox="1">
            <a:spLocks/>
          </p:cNvSpPr>
          <p:nvPr userDrawn="1"/>
        </p:nvSpPr>
        <p:spPr>
          <a:xfrm>
            <a:off x="686775" y="6264072"/>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700" dirty="0">
                <a:solidFill>
                  <a:schemeClr val="accent1"/>
                </a:solidFill>
                <a:latin typeface="+mj-lt"/>
              </a:rPr>
              <a:t> © 2017 ARTHUR J. GALLAGHER &amp; CO.</a:t>
            </a:r>
            <a:r>
              <a:rPr lang="en-US" sz="700" baseline="0" dirty="0">
                <a:solidFill>
                  <a:schemeClr val="accent1"/>
                </a:solidFill>
                <a:latin typeface="+mj-lt"/>
              </a:rPr>
              <a:t>  </a:t>
            </a:r>
            <a:r>
              <a:rPr lang="en-US" sz="700" dirty="0">
                <a:solidFill>
                  <a:schemeClr val="accent1"/>
                </a:solidFill>
                <a:latin typeface="+mj-lt"/>
              </a:rPr>
              <a:t>|</a:t>
            </a:r>
            <a:r>
              <a:rPr lang="en-US" sz="700" baseline="0" dirty="0">
                <a:solidFill>
                  <a:schemeClr val="accent1"/>
                </a:solidFill>
                <a:latin typeface="+mj-lt"/>
              </a:rPr>
              <a:t>  </a:t>
            </a:r>
            <a:r>
              <a:rPr lang="en-US" sz="700" dirty="0">
                <a:solidFill>
                  <a:schemeClr val="accent1"/>
                </a:solidFill>
                <a:latin typeface="+mj-lt"/>
              </a:rPr>
              <a:t>AJG.COM</a:t>
            </a:r>
            <a:endParaRPr sz="700" baseline="30000" dirty="0">
              <a:solidFill>
                <a:schemeClr val="accent1"/>
              </a:solidFill>
              <a:latin typeface="+mj-lt"/>
            </a:endParaRPr>
          </a:p>
        </p:txBody>
      </p:sp>
      <p:sp>
        <p:nvSpPr>
          <p:cNvPr id="5" name="Slide Number Placeholder 4">
            <a:extLst>
              <a:ext uri="{FF2B5EF4-FFF2-40B4-BE49-F238E27FC236}">
                <a16:creationId xmlns:a16="http://schemas.microsoft.com/office/drawing/2014/main" id="{41677218-ADE0-BC4D-9E88-86D2FD129843}"/>
              </a:ext>
            </a:extLst>
          </p:cNvPr>
          <p:cNvSpPr>
            <a:spLocks noGrp="1"/>
          </p:cNvSpPr>
          <p:nvPr>
            <p:ph type="sldNum" sz="quarter" idx="10"/>
          </p:nvPr>
        </p:nvSpPr>
        <p:spPr/>
        <p:txBody>
          <a:bodyPr/>
          <a:lstStyle/>
          <a:p>
            <a:fld id="{4A76FDEA-A54C-41F2-AC09-000AE2075FC7}" type="slidenum">
              <a:rPr lang="en-US" smtClean="0"/>
              <a:t>‹#›</a:t>
            </a:fld>
            <a:endParaRPr lang="en-US"/>
          </a:p>
        </p:txBody>
      </p:sp>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37360"/>
            <a:ext cx="7315200" cy="3840480"/>
          </a:xfrm>
          <a:prstGeom prst="rect">
            <a:avLst/>
          </a:prstGeom>
        </p:spPr>
        <p:txBody>
          <a:bodyPr/>
          <a:lstStyle>
            <a:lvl1pPr marL="342900" indent="-342900">
              <a:buClr>
                <a:schemeClr val="accent2"/>
              </a:buClr>
              <a:buFont typeface="Arial" panose="020B0604020202020204" pitchFamily="34" charset="0"/>
              <a:buChar cha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685800" y="1234440"/>
            <a:ext cx="7315200" cy="411480"/>
          </a:xfrm>
          <a:prstGeom prst="rect">
            <a:avLst/>
          </a:prstGeom>
        </p:spPr>
        <p:txBody>
          <a:bodyPr>
            <a:noAutofit/>
          </a:bodyPr>
          <a:lstStyle>
            <a:lvl1pPr>
              <a:buNone/>
              <a:defRPr sz="2400"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6410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7315200" cy="420624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9209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Bullet">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p>
            <a:r>
              <a:rPr lang="en-US" dirty="0"/>
              <a:t>Click to edit Master title style</a:t>
            </a:r>
          </a:p>
        </p:txBody>
      </p:sp>
      <p:sp>
        <p:nvSpPr>
          <p:cNvPr id="3" name="Content Placeholder 2"/>
          <p:cNvSpPr>
            <a:spLocks noGrp="1"/>
          </p:cNvSpPr>
          <p:nvPr>
            <p:ph idx="1"/>
          </p:nvPr>
        </p:nvSpPr>
        <p:spPr>
          <a:xfrm>
            <a:off x="685800" y="1737360"/>
            <a:ext cx="3840480" cy="365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754880" y="1737360"/>
            <a:ext cx="3840480" cy="365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4" hasCustomPrompt="1"/>
          </p:nvPr>
        </p:nvSpPr>
        <p:spPr>
          <a:xfrm>
            <a:off x="685800" y="1234440"/>
            <a:ext cx="7315200" cy="411480"/>
          </a:xfrm>
        </p:spPr>
        <p:txBody>
          <a:bodyPr>
            <a:noAutofit/>
          </a:bodyPr>
          <a:lstStyle>
            <a:lvl1pPr marL="0" indent="0">
              <a:buNone/>
              <a:defRPr lang="en-US" sz="2400" b="1" kern="1200" dirty="0">
                <a:solidFill>
                  <a:schemeClr val="accent2"/>
                </a:solidFill>
                <a:latin typeface="+mj-lt"/>
                <a:ea typeface="+mn-ea"/>
                <a:cs typeface="Times New Roman"/>
              </a:defRPr>
            </a:lvl1pPr>
          </a:lstStyle>
          <a:p>
            <a:pPr marL="342900" lvl="0" indent="-342900" algn="l" defTabSz="457200" rtl="0" eaLnBrk="1" latinLnBrk="0" hangingPunct="1">
              <a:spcBef>
                <a:spcPct val="20000"/>
              </a:spcBef>
              <a:buFont typeface="Arial"/>
              <a:buNone/>
            </a:pPr>
            <a:r>
              <a:rPr lang="en-US" dirty="0"/>
              <a:t>Subtitle</a:t>
            </a:r>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Bullet">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1737360"/>
            <a:ext cx="3931920" cy="4114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3" hasCustomPrompt="1"/>
          </p:nvPr>
        </p:nvSpPr>
        <p:spPr>
          <a:xfrm>
            <a:off x="685800" y="1234440"/>
            <a:ext cx="7315200" cy="411480"/>
          </a:xfrm>
        </p:spPr>
        <p:txBody>
          <a:bodyPr>
            <a:noAutofit/>
          </a:bodyPr>
          <a:lstStyle>
            <a:lvl1pPr marL="0" indent="0">
              <a:buNone/>
              <a:defRPr lang="en-US" sz="2400" b="1" kern="1200" dirty="0">
                <a:solidFill>
                  <a:schemeClr val="accent2"/>
                </a:solidFill>
                <a:latin typeface="+mj-lt"/>
                <a:ea typeface="+mn-ea"/>
                <a:cs typeface="Times New Roman"/>
              </a:defRPr>
            </a:lvl1pPr>
          </a:lstStyle>
          <a:p>
            <a:pPr marL="342900" lvl="0" indent="-342900" algn="l" defTabSz="457200" rtl="0" eaLnBrk="1" latinLnBrk="0" hangingPunct="1">
              <a:spcBef>
                <a:spcPct val="20000"/>
              </a:spcBef>
              <a:buFont typeface="Arial"/>
              <a:buNone/>
            </a:pPr>
            <a:r>
              <a:rPr lang="en-US" dirty="0"/>
              <a:t>Subtitle</a:t>
            </a:r>
          </a:p>
        </p:txBody>
      </p:sp>
      <p:sp>
        <p:nvSpPr>
          <p:cNvPr id="10" name="Picture Placeholder 9"/>
          <p:cNvSpPr>
            <a:spLocks noGrp="1"/>
          </p:cNvSpPr>
          <p:nvPr>
            <p:ph type="pic" sz="quarter" idx="14"/>
          </p:nvPr>
        </p:nvSpPr>
        <p:spPr>
          <a:xfrm>
            <a:off x="4846320" y="1737360"/>
            <a:ext cx="4297680" cy="3200400"/>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69102"/>
            <a:ext cx="9144000" cy="3088898"/>
          </a:xfrm>
          <a:prstGeom prst="rect">
            <a:avLst/>
          </a:prstGeom>
        </p:spPr>
      </p:pic>
      <p:sp>
        <p:nvSpPr>
          <p:cNvPr id="2" name="Title 1"/>
          <p:cNvSpPr>
            <a:spLocks noGrp="1"/>
          </p:cNvSpPr>
          <p:nvPr>
            <p:ph type="ctrTitle" hasCustomPrompt="1"/>
          </p:nvPr>
        </p:nvSpPr>
        <p:spPr>
          <a:xfrm>
            <a:off x="686775" y="1867326"/>
            <a:ext cx="5546373" cy="734936"/>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86775" y="3291840"/>
            <a:ext cx="5546373" cy="386940"/>
          </a:xfrm>
          <a:prstGeom prst="rect">
            <a:avLst/>
          </a:prstGeom>
        </p:spPr>
        <p:txBody>
          <a:bodyPr>
            <a:noAutofit/>
          </a:bodyPr>
          <a:lstStyle>
            <a:lvl1pPr marL="0" indent="0" algn="l">
              <a:buNone/>
              <a:defRPr sz="24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Subheading/topic</a:t>
            </a:r>
          </a:p>
        </p:txBody>
      </p:sp>
    </p:spTree>
    <p:extLst>
      <p:ext uri="{BB962C8B-B14F-4D97-AF65-F5344CB8AC3E}">
        <p14:creationId xmlns:p14="http://schemas.microsoft.com/office/powerpoint/2010/main" val="206976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538" y="0"/>
            <a:ext cx="8229600" cy="933450"/>
          </a:xfrm>
        </p:spPr>
        <p:txBody>
          <a:bodyPr/>
          <a:lstStyle/>
          <a:p>
            <a:r>
              <a:rPr lang="en-US"/>
              <a:t>Click to edit Master title style</a:t>
            </a:r>
          </a:p>
        </p:txBody>
      </p:sp>
      <p:sp>
        <p:nvSpPr>
          <p:cNvPr id="3" name="Text Placeholder 2"/>
          <p:cNvSpPr>
            <a:spLocks noGrp="1"/>
          </p:cNvSpPr>
          <p:nvPr>
            <p:ph type="body" sz="half" idx="1"/>
          </p:nvPr>
        </p:nvSpPr>
        <p:spPr>
          <a:xfrm>
            <a:off x="236538" y="135255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27538" y="135255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672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37360"/>
            <a:ext cx="7315200" cy="3840480"/>
          </a:xfrm>
          <a:prstGeom prst="rect">
            <a:avLst/>
          </a:prstGeom>
        </p:spPr>
        <p:txBody>
          <a:bodyPr/>
          <a:lstStyle>
            <a:lvl1pPr marL="461963" indent="-461963">
              <a:buFont typeface="+mj-lt"/>
              <a:buAutoNum type="romanUcPeriod"/>
              <a:defRPr>
                <a:solidFill>
                  <a:schemeClr val="tx2"/>
                </a:solidFill>
              </a:defRPr>
            </a:lvl1pPr>
            <a:lvl2pPr marL="914400" indent="-457200">
              <a:defRPr>
                <a:solidFill>
                  <a:schemeClr val="tx2"/>
                </a:solidFill>
              </a:defRPr>
            </a:lvl2pPr>
            <a:lvl3pPr marL="1254125" indent="-342900">
              <a:defRPr>
                <a:solidFill>
                  <a:schemeClr val="tx2"/>
                </a:solidFill>
              </a:defRPr>
            </a:lvl3pPr>
            <a:lvl4pPr marL="1601788" indent="-347663">
              <a:defRPr>
                <a:solidFill>
                  <a:schemeClr val="tx2"/>
                </a:solidFill>
              </a:defRPr>
            </a:lvl4pPr>
            <a:lvl5pPr marL="1941513" indent="-3429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685800" y="1234440"/>
            <a:ext cx="7315200" cy="411480"/>
          </a:xfrm>
          <a:prstGeom prst="rect">
            <a:avLst/>
          </a:prstGeom>
        </p:spPr>
        <p:txBody>
          <a:bodyPr>
            <a:noAutofit/>
          </a:bodyPr>
          <a:lstStyle>
            <a:lvl1pPr>
              <a:buNone/>
              <a:defRPr sz="2400"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7315200" cy="420624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3082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Outline">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1737360"/>
            <a:ext cx="3931920" cy="365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754880" y="1737360"/>
            <a:ext cx="3931920" cy="365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4" hasCustomPrompt="1"/>
          </p:nvPr>
        </p:nvSpPr>
        <p:spPr>
          <a:xfrm>
            <a:off x="685800" y="1234440"/>
            <a:ext cx="7315200" cy="411480"/>
          </a:xfrm>
        </p:spPr>
        <p:txBody>
          <a:bodyPr>
            <a:noAutofit/>
          </a:bodyPr>
          <a:lstStyle>
            <a:lvl1pPr marL="0" indent="0">
              <a:buNone/>
              <a:defRPr lang="en-US" sz="2400" b="1" kern="1200" dirty="0">
                <a:solidFill>
                  <a:schemeClr val="accent2"/>
                </a:solidFill>
                <a:latin typeface="+mj-lt"/>
                <a:ea typeface="+mn-ea"/>
                <a:cs typeface="Times New Roman"/>
              </a:defRPr>
            </a:lvl1pPr>
          </a:lstStyle>
          <a:p>
            <a:pPr marL="342900" lvl="0" indent="-342900" algn="l" defTabSz="457200" rtl="0" eaLnBrk="1" latinLnBrk="0" hangingPunct="1">
              <a:spcBef>
                <a:spcPct val="20000"/>
              </a:spcBef>
              <a:buFont typeface="Arial"/>
              <a:buNone/>
            </a:pPr>
            <a:r>
              <a:rPr lang="en-US" dirty="0"/>
              <a:t>Subtitle</a:t>
            </a:r>
          </a:p>
        </p:txBody>
      </p:sp>
    </p:spTree>
    <p:extLst>
      <p:ext uri="{BB962C8B-B14F-4D97-AF65-F5344CB8AC3E}">
        <p14:creationId xmlns:p14="http://schemas.microsoft.com/office/powerpoint/2010/main" val="39824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icture-Outline">
    <p:spTree>
      <p:nvGrpSpPr>
        <p:cNvPr id="1" name=""/>
        <p:cNvGrpSpPr/>
        <p:nvPr/>
      </p:nvGrpSpPr>
      <p:grpSpPr>
        <a:xfrm>
          <a:off x="0" y="0"/>
          <a:ext cx="0" cy="0"/>
          <a:chOff x="0" y="0"/>
          <a:chExt cx="0" cy="0"/>
        </a:xfrm>
      </p:grpSpPr>
      <p:sp>
        <p:nvSpPr>
          <p:cNvPr id="2" name="Title 1"/>
          <p:cNvSpPr>
            <a:spLocks noGrp="1"/>
          </p:cNvSpPr>
          <p:nvPr>
            <p:ph type="title"/>
          </p:nvPr>
        </p:nvSpPr>
        <p:spPr>
          <a:xfrm>
            <a:off x="685800" y="270344"/>
            <a:ext cx="5943600" cy="7315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1737360"/>
            <a:ext cx="3931920" cy="4114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3" hasCustomPrompt="1"/>
          </p:nvPr>
        </p:nvSpPr>
        <p:spPr>
          <a:xfrm>
            <a:off x="685800" y="1234440"/>
            <a:ext cx="7315200" cy="411480"/>
          </a:xfrm>
        </p:spPr>
        <p:txBody>
          <a:bodyPr>
            <a:noAutofit/>
          </a:bodyPr>
          <a:lstStyle>
            <a:lvl1pPr marL="0" indent="0">
              <a:buNone/>
              <a:defRPr lang="en-US" sz="2400" b="1" kern="1200" dirty="0">
                <a:solidFill>
                  <a:schemeClr val="accent2"/>
                </a:solidFill>
                <a:latin typeface="+mj-lt"/>
                <a:ea typeface="+mn-ea"/>
                <a:cs typeface="Times New Roman"/>
              </a:defRPr>
            </a:lvl1pPr>
          </a:lstStyle>
          <a:p>
            <a:pPr marL="342900" lvl="0" indent="-342900" algn="l" defTabSz="457200" rtl="0" eaLnBrk="1" latinLnBrk="0" hangingPunct="1">
              <a:spcBef>
                <a:spcPct val="20000"/>
              </a:spcBef>
              <a:buFont typeface="Arial"/>
              <a:buNone/>
            </a:pPr>
            <a:r>
              <a:rPr lang="en-US" dirty="0"/>
              <a:t>Subtitle</a:t>
            </a:r>
          </a:p>
        </p:txBody>
      </p:sp>
      <p:sp>
        <p:nvSpPr>
          <p:cNvPr id="10" name="Picture Placeholder 9"/>
          <p:cNvSpPr>
            <a:spLocks noGrp="1"/>
          </p:cNvSpPr>
          <p:nvPr>
            <p:ph type="pic" sz="quarter" idx="14"/>
          </p:nvPr>
        </p:nvSpPr>
        <p:spPr>
          <a:xfrm>
            <a:off x="4957638" y="1737360"/>
            <a:ext cx="3931920" cy="3200400"/>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31147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6775" y="1090565"/>
            <a:ext cx="5546373" cy="1102122"/>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Cover Page (text only)</a:t>
            </a:r>
          </a:p>
        </p:txBody>
      </p:sp>
      <p:sp>
        <p:nvSpPr>
          <p:cNvPr id="3" name="Subtitle 2"/>
          <p:cNvSpPr>
            <a:spLocks noGrp="1"/>
          </p:cNvSpPr>
          <p:nvPr>
            <p:ph type="subTitle" idx="1" hasCustomPrompt="1"/>
          </p:nvPr>
        </p:nvSpPr>
        <p:spPr>
          <a:xfrm>
            <a:off x="686775" y="3749040"/>
            <a:ext cx="5546373" cy="386940"/>
          </a:xfrm>
          <a:prstGeom prst="rect">
            <a:avLst/>
          </a:prstGeom>
        </p:spPr>
        <p:txBody>
          <a:bodyPr>
            <a:normAutofit/>
          </a:bodyPr>
          <a:lstStyle>
            <a:lvl1pPr marL="0" indent="0" algn="l">
              <a:buNone/>
              <a:defRPr sz="1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138325-0019-4713-B4BA-73A35EF0B9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061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5" name="Picture 13" descr="GBS Thinking Ahead 2cHBlk.JPG"/>
          <p:cNvPicPr>
            <a:picLocks noChangeAspect="1"/>
          </p:cNvPicPr>
          <p:nvPr userDrawn="1"/>
        </p:nvPicPr>
        <p:blipFill>
          <a:blip r:embed="rId2" cstate="print"/>
          <a:srcRect/>
          <a:stretch>
            <a:fillRect/>
          </a:stretch>
        </p:blipFill>
        <p:spPr bwMode="auto">
          <a:xfrm>
            <a:off x="6862763" y="6508750"/>
            <a:ext cx="1760537" cy="223838"/>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a:defRPr sz="3600" b="1">
                <a:solidFill>
                  <a:schemeClr val="tx2"/>
                </a:solidFill>
                <a:latin typeface="Pristina" pitchFamily="66"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3"/>
            <a:r>
              <a:rPr lang="en-US" dirty="0"/>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402F600A-F628-4E8C-834E-404618F9690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7419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7315200" cy="420624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79829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6775" y="1090565"/>
            <a:ext cx="5546373" cy="1102122"/>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Cover Page (text only)</a:t>
            </a:r>
          </a:p>
        </p:txBody>
      </p:sp>
      <p:sp>
        <p:nvSpPr>
          <p:cNvPr id="3" name="Subtitle 2"/>
          <p:cNvSpPr>
            <a:spLocks noGrp="1"/>
          </p:cNvSpPr>
          <p:nvPr>
            <p:ph type="subTitle" idx="1" hasCustomPrompt="1"/>
          </p:nvPr>
        </p:nvSpPr>
        <p:spPr>
          <a:xfrm>
            <a:off x="686775" y="3749040"/>
            <a:ext cx="5546373" cy="386940"/>
          </a:xfrm>
          <a:prstGeom prst="rect">
            <a:avLst/>
          </a:prstGeom>
        </p:spPr>
        <p:txBody>
          <a:bodyPr>
            <a:normAutofit/>
          </a:bodyPr>
          <a:lstStyle>
            <a:lvl1pPr marL="0" indent="0" algn="l">
              <a:buNone/>
              <a:defRPr sz="1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spTree>
    <p:extLst>
      <p:ext uri="{BB962C8B-B14F-4D97-AF65-F5344CB8AC3E}">
        <p14:creationId xmlns:p14="http://schemas.microsoft.com/office/powerpoint/2010/main" val="323479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463040"/>
            <a:ext cx="7315200" cy="4206240"/>
          </a:xfrm>
          <a:prstGeom prst="rect">
            <a:avLst/>
          </a:prstGeom>
        </p:spPr>
        <p:txBody>
          <a:bodyPr/>
          <a:lstStyle>
            <a:lvl1pPr>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3862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ank you/Closing">
    <p:spTree>
      <p:nvGrpSpPr>
        <p:cNvPr id="1" name=""/>
        <p:cNvGrpSpPr/>
        <p:nvPr/>
      </p:nvGrpSpPr>
      <p:grpSpPr>
        <a:xfrm>
          <a:off x="0" y="0"/>
          <a:ext cx="0" cy="0"/>
          <a:chOff x="0" y="0"/>
          <a:chExt cx="0" cy="0"/>
        </a:xfrm>
      </p:grpSpPr>
      <p:pic>
        <p:nvPicPr>
          <p:cNvPr id="7" name="pasted-imag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26200"/>
            <a:ext cx="9144000" cy="2731800"/>
          </a:xfrm>
          <a:prstGeom prst="rect">
            <a:avLst/>
          </a:prstGeom>
          <a:ln w="12700">
            <a:miter lim="400000"/>
          </a:ln>
        </p:spPr>
      </p:pic>
      <p:sp>
        <p:nvSpPr>
          <p:cNvPr id="2" name="Title 1"/>
          <p:cNvSpPr>
            <a:spLocks noGrp="1"/>
          </p:cNvSpPr>
          <p:nvPr>
            <p:ph type="ctrTitle" hasCustomPrompt="1"/>
          </p:nvPr>
        </p:nvSpPr>
        <p:spPr>
          <a:xfrm>
            <a:off x="686775" y="1090565"/>
            <a:ext cx="5546373" cy="1102122"/>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Thank You!</a:t>
            </a:r>
          </a:p>
        </p:txBody>
      </p:sp>
      <p:sp>
        <p:nvSpPr>
          <p:cNvPr id="3" name="Subtitle 2"/>
          <p:cNvSpPr>
            <a:spLocks noGrp="1"/>
          </p:cNvSpPr>
          <p:nvPr>
            <p:ph type="subTitle" idx="1" hasCustomPrompt="1"/>
          </p:nvPr>
        </p:nvSpPr>
        <p:spPr>
          <a:xfrm>
            <a:off x="686774" y="5634453"/>
            <a:ext cx="3294676" cy="690582"/>
          </a:xfrm>
          <a:prstGeom prst="rect">
            <a:avLst/>
          </a:prstGeom>
        </p:spPr>
        <p:txBody>
          <a:bodyPr>
            <a:noAutofit/>
          </a:bodyPr>
          <a:lstStyle>
            <a:lvl1pPr marL="0" indent="0" algn="l">
              <a:spcBef>
                <a:spcPts val="0"/>
              </a:spcBef>
              <a:buNone/>
              <a:defRPr sz="13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30150 Telegraph Road, Suite 408</a:t>
            </a:r>
          </a:p>
          <a:p>
            <a:r>
              <a:rPr lang="en-US" dirty="0"/>
              <a:t>Bingham Farms MI  48025</a:t>
            </a:r>
          </a:p>
          <a:p>
            <a:r>
              <a:rPr lang="en-US" dirty="0"/>
              <a:t>USA</a:t>
            </a:r>
          </a:p>
        </p:txBody>
      </p:sp>
      <p:sp>
        <p:nvSpPr>
          <p:cNvPr id="9" name="Text Placeholder 6"/>
          <p:cNvSpPr txBox="1">
            <a:spLocks/>
          </p:cNvSpPr>
          <p:nvPr userDrawn="1"/>
        </p:nvSpPr>
        <p:spPr>
          <a:xfrm>
            <a:off x="686775" y="6264072"/>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700" dirty="0">
                <a:solidFill>
                  <a:schemeClr val="accent1"/>
                </a:solidFill>
                <a:latin typeface="+mj-lt"/>
              </a:rPr>
              <a:t> © 2017 ARTHUR J. GALLAGHER &amp; CO.</a:t>
            </a:r>
            <a:r>
              <a:rPr lang="en-US" sz="700" baseline="0" dirty="0">
                <a:solidFill>
                  <a:schemeClr val="accent1"/>
                </a:solidFill>
                <a:latin typeface="+mj-lt"/>
              </a:rPr>
              <a:t>  </a:t>
            </a:r>
            <a:r>
              <a:rPr lang="en-US" sz="700" dirty="0">
                <a:solidFill>
                  <a:schemeClr val="accent1"/>
                </a:solidFill>
                <a:latin typeface="+mj-lt"/>
              </a:rPr>
              <a:t>|</a:t>
            </a:r>
            <a:r>
              <a:rPr lang="en-US" sz="700" baseline="0" dirty="0">
                <a:solidFill>
                  <a:schemeClr val="accent1"/>
                </a:solidFill>
                <a:latin typeface="+mj-lt"/>
              </a:rPr>
              <a:t>  </a:t>
            </a:r>
            <a:r>
              <a:rPr lang="en-US" sz="700" dirty="0">
                <a:solidFill>
                  <a:schemeClr val="accent1"/>
                </a:solidFill>
                <a:latin typeface="+mj-lt"/>
              </a:rPr>
              <a:t>AJG.COM</a:t>
            </a:r>
            <a:endParaRPr sz="700" baseline="30000" dirty="0">
              <a:solidFill>
                <a:schemeClr val="accent1"/>
              </a:solidFill>
              <a:latin typeface="+mj-lt"/>
            </a:endParaRPr>
          </a:p>
        </p:txBody>
      </p:sp>
      <p:sp>
        <p:nvSpPr>
          <p:cNvPr id="6" name="Subtitle 2"/>
          <p:cNvSpPr txBox="1">
            <a:spLocks/>
          </p:cNvSpPr>
          <p:nvPr userDrawn="1"/>
        </p:nvSpPr>
        <p:spPr>
          <a:xfrm>
            <a:off x="686773" y="4976291"/>
            <a:ext cx="3971195" cy="658164"/>
          </a:xfrm>
          <a:prstGeom prst="rect">
            <a:avLst/>
          </a:prstGeom>
        </p:spPr>
        <p:txBody>
          <a:bodyPr>
            <a:noAutofit/>
          </a:bodyPr>
          <a:lstStyle>
            <a:lvl1pPr marL="0" indent="0" algn="l" defTabSz="457200" rtl="0" eaLnBrk="1" latinLnBrk="0" hangingPunct="1">
              <a:spcBef>
                <a:spcPct val="20000"/>
              </a:spcBef>
              <a:buFont typeface="Arial"/>
              <a:buNone/>
              <a:defRPr sz="1400" kern="1200" cap="none" baseline="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1300" dirty="0"/>
              <a:t>Victor R. Battani, Area Executive Vice President</a:t>
            </a:r>
          </a:p>
          <a:p>
            <a:pPr>
              <a:spcBef>
                <a:spcPts val="0"/>
              </a:spcBef>
            </a:pPr>
            <a:r>
              <a:rPr lang="en-US" sz="1300" dirty="0"/>
              <a:t>248.430.2787</a:t>
            </a:r>
            <a:endParaRPr lang="en-US" sz="1300" baseline="0" dirty="0"/>
          </a:p>
          <a:p>
            <a:pPr>
              <a:spcBef>
                <a:spcPts val="0"/>
              </a:spcBef>
            </a:pPr>
            <a:r>
              <a:rPr lang="en-US" sz="1300" baseline="0" dirty="0"/>
              <a:t>victor_battani@ajg.com</a:t>
            </a:r>
            <a:endParaRPr lang="en-US" sz="1300" dirty="0"/>
          </a:p>
        </p:txBody>
      </p:sp>
    </p:spTree>
    <p:extLst>
      <p:ext uri="{BB962C8B-B14F-4D97-AF65-F5344CB8AC3E}">
        <p14:creationId xmlns:p14="http://schemas.microsoft.com/office/powerpoint/2010/main" val="392332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737360"/>
            <a:ext cx="7315200" cy="384048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685800" y="182880"/>
            <a:ext cx="603504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685800" y="1234440"/>
            <a:ext cx="7315200" cy="411480"/>
          </a:xfrm>
          <a:prstGeom prst="rect">
            <a:avLst/>
          </a:prstGeom>
        </p:spPr>
        <p:txBody>
          <a:bodyPr>
            <a:noAutofit/>
          </a:bodyPr>
          <a:lstStyle>
            <a:lvl1pPr>
              <a:buNone/>
              <a:defRPr sz="2400"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463040"/>
            <a:ext cx="7315200" cy="4206240"/>
          </a:xfrm>
          <a:prstGeom prst="rect">
            <a:avLst/>
          </a:prstGeom>
        </p:spPr>
        <p:txBody>
          <a:bodyPr/>
          <a:lstStyle>
            <a:lvl1pPr>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936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itl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685800" y="1234440"/>
            <a:ext cx="7315200" cy="411480"/>
          </a:xfrm>
          <a:prstGeom prst="rect">
            <a:avLst/>
          </a:prstGeom>
        </p:spPr>
        <p:txBody>
          <a:bodyPr>
            <a:noAutofit/>
          </a:bodyPr>
          <a:lstStyle>
            <a:lvl1pPr>
              <a:buNone/>
              <a:defRPr sz="2400"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39686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45507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69102"/>
            <a:ext cx="9144000" cy="3088898"/>
          </a:xfrm>
          <a:prstGeom prst="rect">
            <a:avLst/>
          </a:prstGeom>
        </p:spPr>
      </p:pic>
      <p:sp>
        <p:nvSpPr>
          <p:cNvPr id="2" name="Title 1"/>
          <p:cNvSpPr>
            <a:spLocks noGrp="1"/>
          </p:cNvSpPr>
          <p:nvPr>
            <p:ph type="ctrTitle" hasCustomPrompt="1"/>
          </p:nvPr>
        </p:nvSpPr>
        <p:spPr>
          <a:xfrm>
            <a:off x="686775" y="1867326"/>
            <a:ext cx="5546373" cy="734936"/>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86775" y="3291840"/>
            <a:ext cx="5546373" cy="386940"/>
          </a:xfrm>
          <a:prstGeom prst="rect">
            <a:avLst/>
          </a:prstGeom>
        </p:spPr>
        <p:txBody>
          <a:bodyPr>
            <a:noAutofit/>
          </a:bodyPr>
          <a:lstStyle>
            <a:lvl1pPr marL="0" indent="0" algn="l">
              <a:buNone/>
              <a:defRPr sz="24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Subheading/topic</a:t>
            </a:r>
          </a:p>
        </p:txBody>
      </p:sp>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685800" y="1737360"/>
            <a:ext cx="3931920" cy="3749040"/>
          </a:xfrm>
        </p:spPr>
        <p:txBody>
          <a:bodyPr>
            <a:normAutofit/>
          </a:bodyPr>
          <a:lstStyle>
            <a:lvl1pPr>
              <a:defRPr sz="22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8" name="Content Placeholder 2"/>
          <p:cNvSpPr>
            <a:spLocks noGrp="1"/>
          </p:cNvSpPr>
          <p:nvPr>
            <p:ph idx="13" hasCustomPrompt="1"/>
          </p:nvPr>
        </p:nvSpPr>
        <p:spPr>
          <a:xfrm>
            <a:off x="4754880" y="1737360"/>
            <a:ext cx="3931920" cy="3749040"/>
          </a:xfrm>
        </p:spPr>
        <p:txBody>
          <a:bodyPr>
            <a:normAutofit/>
          </a:bodyPr>
          <a:lstStyle>
            <a:lvl1pPr>
              <a:defRPr sz="22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7" name="Text Placeholder 8"/>
          <p:cNvSpPr>
            <a:spLocks noGrp="1"/>
          </p:cNvSpPr>
          <p:nvPr>
            <p:ph type="body" sz="quarter" idx="14" hasCustomPrompt="1"/>
          </p:nvPr>
        </p:nvSpPr>
        <p:spPr>
          <a:xfrm>
            <a:off x="685800" y="1234440"/>
            <a:ext cx="7315200" cy="411480"/>
          </a:xfrm>
        </p:spPr>
        <p:txBody>
          <a:bodyPr>
            <a:noAutofit/>
          </a:bodyPr>
          <a:lstStyle>
            <a:lvl1pPr marL="0" indent="0">
              <a:buNone/>
              <a:defRPr lang="en-US" sz="2400" b="1" kern="1200" dirty="0">
                <a:solidFill>
                  <a:schemeClr val="accent2"/>
                </a:solidFill>
                <a:latin typeface="+mj-lt"/>
                <a:ea typeface="+mn-ea"/>
                <a:cs typeface="Times New Roman"/>
              </a:defRPr>
            </a:lvl1pPr>
          </a:lstStyle>
          <a:p>
            <a:pPr marL="342900" lvl="0" indent="-342900" algn="l" defTabSz="457200" rtl="0" eaLnBrk="1" latinLnBrk="0" hangingPunct="1">
              <a:spcBef>
                <a:spcPct val="20000"/>
              </a:spcBef>
              <a:buFont typeface="Arial"/>
              <a:buNone/>
            </a:pPr>
            <a:r>
              <a:rPr lang="en-US" dirty="0"/>
              <a:t>Subtitle</a:t>
            </a:r>
          </a:p>
        </p:txBody>
      </p:sp>
    </p:spTree>
    <p:extLst>
      <p:ext uri="{BB962C8B-B14F-4D97-AF65-F5344CB8AC3E}">
        <p14:creationId xmlns:p14="http://schemas.microsoft.com/office/powerpoint/2010/main" val="30669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685800" y="1737360"/>
            <a:ext cx="3931920" cy="4114800"/>
          </a:xfrm>
        </p:spPr>
        <p:txBody>
          <a:bodyPr>
            <a:normAutofit/>
          </a:bodyPr>
          <a:lstStyle>
            <a:lvl1pPr>
              <a:defRPr sz="2200">
                <a:solidFill>
                  <a:schemeClr val="tx2"/>
                </a:solidFill>
              </a:defRPr>
            </a:lvl1pPr>
          </a:lstStyle>
          <a:p>
            <a:pPr lvl="0"/>
            <a:r>
              <a:rPr lang="en-US" dirty="0"/>
              <a:t>Click to add text </a:t>
            </a:r>
          </a:p>
        </p:txBody>
      </p:sp>
      <p:sp>
        <p:nvSpPr>
          <p:cNvPr id="5" name="Text Placeholder 8"/>
          <p:cNvSpPr>
            <a:spLocks noGrp="1"/>
          </p:cNvSpPr>
          <p:nvPr>
            <p:ph type="body" sz="quarter" idx="13" hasCustomPrompt="1"/>
          </p:nvPr>
        </p:nvSpPr>
        <p:spPr>
          <a:xfrm>
            <a:off x="685800" y="1234440"/>
            <a:ext cx="7315200" cy="411480"/>
          </a:xfrm>
        </p:spPr>
        <p:txBody>
          <a:bodyPr>
            <a:noAutofit/>
          </a:bodyPr>
          <a:lstStyle>
            <a:lvl1pPr marL="0" indent="0">
              <a:buNone/>
              <a:defRPr lang="en-US" sz="2400" b="1" kern="1200" dirty="0">
                <a:solidFill>
                  <a:schemeClr val="accent2"/>
                </a:solidFill>
                <a:latin typeface="+mj-lt"/>
                <a:ea typeface="+mn-ea"/>
                <a:cs typeface="Times New Roman"/>
              </a:defRPr>
            </a:lvl1pPr>
          </a:lstStyle>
          <a:p>
            <a:pPr marL="342900" lvl="0" indent="-342900" algn="l" defTabSz="457200" rtl="0" eaLnBrk="1" latinLnBrk="0" hangingPunct="1">
              <a:spcBef>
                <a:spcPct val="20000"/>
              </a:spcBef>
              <a:buFont typeface="Arial"/>
              <a:buNone/>
            </a:pPr>
            <a:r>
              <a:rPr lang="en-US" dirty="0"/>
              <a:t>Subtitle</a:t>
            </a:r>
          </a:p>
        </p:txBody>
      </p:sp>
      <p:sp>
        <p:nvSpPr>
          <p:cNvPr id="10" name="Picture Placeholder 9"/>
          <p:cNvSpPr>
            <a:spLocks noGrp="1"/>
          </p:cNvSpPr>
          <p:nvPr>
            <p:ph type="pic" sz="quarter" idx="14"/>
          </p:nvPr>
        </p:nvSpPr>
        <p:spPr>
          <a:xfrm>
            <a:off x="4981492" y="1828800"/>
            <a:ext cx="3931920" cy="3200400"/>
          </a:xfrm>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4833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685800" y="1737360"/>
            <a:ext cx="3931920" cy="365760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4754880" y="1737360"/>
            <a:ext cx="3931920" cy="365760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7" name="Text Placeholder 8"/>
          <p:cNvSpPr>
            <a:spLocks noGrp="1"/>
          </p:cNvSpPr>
          <p:nvPr>
            <p:ph type="body" sz="quarter" idx="14" hasCustomPrompt="1"/>
          </p:nvPr>
        </p:nvSpPr>
        <p:spPr>
          <a:xfrm>
            <a:off x="685800" y="1234440"/>
            <a:ext cx="7315200" cy="411480"/>
          </a:xfrm>
        </p:spPr>
        <p:txBody>
          <a:bodyPr>
            <a:noAutofit/>
          </a:bodyPr>
          <a:lstStyle>
            <a:lvl1pPr marL="0" indent="0">
              <a:buNone/>
              <a:defRPr lang="en-US" sz="2400" b="1" kern="1200" dirty="0">
                <a:solidFill>
                  <a:schemeClr val="accent2"/>
                </a:solidFill>
                <a:latin typeface="+mj-lt"/>
                <a:ea typeface="+mn-ea"/>
                <a:cs typeface="Times New Roman"/>
              </a:defRPr>
            </a:lvl1pPr>
          </a:lstStyle>
          <a:p>
            <a:pPr marL="342900" lvl="0" indent="-342900" algn="l" defTabSz="457200" rtl="0" eaLnBrk="1" latinLnBrk="0" hangingPunct="1">
              <a:spcBef>
                <a:spcPct val="20000"/>
              </a:spcBef>
              <a:buFont typeface="Arial"/>
              <a:buNone/>
            </a:pPr>
            <a:r>
              <a:rPr lang="en-US" dirty="0"/>
              <a:t>Subtitle</a:t>
            </a:r>
          </a:p>
        </p:txBody>
      </p:sp>
    </p:spTree>
    <p:extLst>
      <p:ext uri="{BB962C8B-B14F-4D97-AF65-F5344CB8AC3E}">
        <p14:creationId xmlns:p14="http://schemas.microsoft.com/office/powerpoint/2010/main" val="31543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685800" y="1737360"/>
            <a:ext cx="3623807" cy="294961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4754880" y="1737360"/>
            <a:ext cx="3641697"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7" name="Text Placeholder 8"/>
          <p:cNvSpPr>
            <a:spLocks noGrp="1"/>
          </p:cNvSpPr>
          <p:nvPr>
            <p:ph type="body" sz="quarter" idx="14" hasCustomPrompt="1"/>
          </p:nvPr>
        </p:nvSpPr>
        <p:spPr>
          <a:xfrm>
            <a:off x="685800" y="1234440"/>
            <a:ext cx="7315200" cy="411480"/>
          </a:xfrm>
        </p:spPr>
        <p:txBody>
          <a:bodyPr>
            <a:noAutofit/>
          </a:bodyPr>
          <a:lstStyle>
            <a:lvl1pPr marL="0" indent="0">
              <a:buNone/>
              <a:defRPr lang="en-US" sz="2400" b="1" kern="1200" dirty="0">
                <a:solidFill>
                  <a:schemeClr val="accent2"/>
                </a:solidFill>
                <a:latin typeface="+mj-lt"/>
                <a:ea typeface="+mn-ea"/>
                <a:cs typeface="Times New Roman"/>
              </a:defRPr>
            </a:lvl1pPr>
          </a:lstStyle>
          <a:p>
            <a:pPr marL="342900" lvl="0" indent="-342900" algn="l" defTabSz="457200" rtl="0" eaLnBrk="1" latinLnBrk="0" hangingPunct="1">
              <a:spcBef>
                <a:spcPct val="20000"/>
              </a:spcBef>
              <a:buFont typeface="Arial"/>
              <a:buNone/>
            </a:pPr>
            <a:r>
              <a:rPr lang="en-US" dirty="0"/>
              <a:t>Subtitle</a:t>
            </a:r>
          </a:p>
        </p:txBody>
      </p:sp>
      <p:sp>
        <p:nvSpPr>
          <p:cNvPr id="5" name="Text Placeholder 4"/>
          <p:cNvSpPr>
            <a:spLocks noGrp="1"/>
          </p:cNvSpPr>
          <p:nvPr>
            <p:ph type="body" sz="quarter" idx="15"/>
          </p:nvPr>
        </p:nvSpPr>
        <p:spPr>
          <a:xfrm>
            <a:off x="685800" y="4858869"/>
            <a:ext cx="3623807" cy="758410"/>
          </a:xfrm>
        </p:spPr>
        <p:txBody>
          <a:bodyPr>
            <a:normAutofit/>
          </a:bodyPr>
          <a:lstStyle>
            <a:lvl1pPr>
              <a:defRPr sz="1800"/>
            </a:lvl1pPr>
          </a:lstStyle>
          <a:p>
            <a:pPr lvl="0"/>
            <a:r>
              <a:rPr lang="en-US" dirty="0"/>
              <a:t>Click to edit Master text styles</a:t>
            </a:r>
          </a:p>
        </p:txBody>
      </p:sp>
      <p:sp>
        <p:nvSpPr>
          <p:cNvPr id="9" name="Text Placeholder 4"/>
          <p:cNvSpPr>
            <a:spLocks noGrp="1"/>
          </p:cNvSpPr>
          <p:nvPr>
            <p:ph type="body" sz="quarter" idx="16"/>
          </p:nvPr>
        </p:nvSpPr>
        <p:spPr>
          <a:xfrm>
            <a:off x="4754880" y="4858869"/>
            <a:ext cx="3641697" cy="762154"/>
          </a:xfrm>
        </p:spPr>
        <p:txBody>
          <a:bodyPr>
            <a:normAutofit/>
          </a:bodyPr>
          <a:lstStyle>
            <a:lvl1pPr>
              <a:defRPr sz="1800"/>
            </a:lvl1pPr>
          </a:lstStyle>
          <a:p>
            <a:pPr lvl="0"/>
            <a:r>
              <a:rPr lang="en-US" dirty="0"/>
              <a:t>Click to edit Master text styles</a:t>
            </a:r>
          </a:p>
        </p:txBody>
      </p:sp>
    </p:spTree>
    <p:extLst>
      <p:ext uri="{BB962C8B-B14F-4D97-AF65-F5344CB8AC3E}">
        <p14:creationId xmlns:p14="http://schemas.microsoft.com/office/powerpoint/2010/main" val="149926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hank you/Closing">
    <p:spTree>
      <p:nvGrpSpPr>
        <p:cNvPr id="1" name=""/>
        <p:cNvGrpSpPr/>
        <p:nvPr/>
      </p:nvGrpSpPr>
      <p:grpSpPr>
        <a:xfrm>
          <a:off x="0" y="0"/>
          <a:ext cx="0" cy="0"/>
          <a:chOff x="0" y="0"/>
          <a:chExt cx="0" cy="0"/>
        </a:xfrm>
      </p:grpSpPr>
      <p:pic>
        <p:nvPicPr>
          <p:cNvPr id="7" name="pasted-imag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26200"/>
            <a:ext cx="9144000" cy="2731800"/>
          </a:xfrm>
          <a:prstGeom prst="rect">
            <a:avLst/>
          </a:prstGeom>
          <a:ln w="12700">
            <a:miter lim="400000"/>
          </a:ln>
        </p:spPr>
      </p:pic>
      <p:sp>
        <p:nvSpPr>
          <p:cNvPr id="2" name="Title 1"/>
          <p:cNvSpPr>
            <a:spLocks noGrp="1"/>
          </p:cNvSpPr>
          <p:nvPr>
            <p:ph type="ctrTitle" hasCustomPrompt="1"/>
          </p:nvPr>
        </p:nvSpPr>
        <p:spPr>
          <a:xfrm>
            <a:off x="686775" y="1090565"/>
            <a:ext cx="5546373" cy="1102122"/>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Thank You!</a:t>
            </a:r>
          </a:p>
        </p:txBody>
      </p:sp>
      <p:sp>
        <p:nvSpPr>
          <p:cNvPr id="3" name="Subtitle 2"/>
          <p:cNvSpPr>
            <a:spLocks noGrp="1"/>
          </p:cNvSpPr>
          <p:nvPr>
            <p:ph type="subTitle" idx="1" hasCustomPrompt="1"/>
          </p:nvPr>
        </p:nvSpPr>
        <p:spPr>
          <a:xfrm>
            <a:off x="686774" y="5634453"/>
            <a:ext cx="3294676" cy="690582"/>
          </a:xfrm>
          <a:prstGeom prst="rect">
            <a:avLst/>
          </a:prstGeom>
        </p:spPr>
        <p:txBody>
          <a:bodyPr>
            <a:noAutofit/>
          </a:bodyPr>
          <a:lstStyle>
            <a:lvl1pPr marL="0" indent="0" algn="l">
              <a:spcBef>
                <a:spcPts val="0"/>
              </a:spcBef>
              <a:buNone/>
              <a:defRPr sz="13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30150 Telegraph Road, Suite 408</a:t>
            </a:r>
          </a:p>
          <a:p>
            <a:r>
              <a:rPr lang="en-US" dirty="0"/>
              <a:t>Bingham Farms MI  48025</a:t>
            </a:r>
          </a:p>
          <a:p>
            <a:r>
              <a:rPr lang="en-US" dirty="0"/>
              <a:t>USA</a:t>
            </a:r>
          </a:p>
        </p:txBody>
      </p:sp>
      <p:sp>
        <p:nvSpPr>
          <p:cNvPr id="9" name="Text Placeholder 6"/>
          <p:cNvSpPr txBox="1">
            <a:spLocks/>
          </p:cNvSpPr>
          <p:nvPr userDrawn="1"/>
        </p:nvSpPr>
        <p:spPr>
          <a:xfrm>
            <a:off x="686775" y="6264072"/>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700" dirty="0">
                <a:solidFill>
                  <a:schemeClr val="accent1"/>
                </a:solidFill>
                <a:latin typeface="+mj-lt"/>
              </a:rPr>
              <a:t> © 2017 ARTHUR J. GALLAGHER &amp; CO.</a:t>
            </a:r>
            <a:r>
              <a:rPr lang="en-US" sz="700" baseline="0" dirty="0">
                <a:solidFill>
                  <a:schemeClr val="accent1"/>
                </a:solidFill>
                <a:latin typeface="+mj-lt"/>
              </a:rPr>
              <a:t>  </a:t>
            </a:r>
            <a:r>
              <a:rPr lang="en-US" sz="700" dirty="0">
                <a:solidFill>
                  <a:schemeClr val="accent1"/>
                </a:solidFill>
                <a:latin typeface="+mj-lt"/>
              </a:rPr>
              <a:t>|</a:t>
            </a:r>
            <a:r>
              <a:rPr lang="en-US" sz="700" baseline="0" dirty="0">
                <a:solidFill>
                  <a:schemeClr val="accent1"/>
                </a:solidFill>
                <a:latin typeface="+mj-lt"/>
              </a:rPr>
              <a:t>  </a:t>
            </a:r>
            <a:r>
              <a:rPr lang="en-US" sz="700" dirty="0">
                <a:solidFill>
                  <a:schemeClr val="accent1"/>
                </a:solidFill>
                <a:latin typeface="+mj-lt"/>
              </a:rPr>
              <a:t>AJG.COM</a:t>
            </a:r>
            <a:endParaRPr sz="700" baseline="30000" dirty="0">
              <a:solidFill>
                <a:schemeClr val="accent1"/>
              </a:solidFill>
              <a:latin typeface="+mj-lt"/>
            </a:endParaRPr>
          </a:p>
        </p:txBody>
      </p:sp>
      <p:sp>
        <p:nvSpPr>
          <p:cNvPr id="6" name="Subtitle 2"/>
          <p:cNvSpPr txBox="1">
            <a:spLocks/>
          </p:cNvSpPr>
          <p:nvPr userDrawn="1"/>
        </p:nvSpPr>
        <p:spPr>
          <a:xfrm>
            <a:off x="686773" y="4976291"/>
            <a:ext cx="3971195" cy="658164"/>
          </a:xfrm>
          <a:prstGeom prst="rect">
            <a:avLst/>
          </a:prstGeom>
        </p:spPr>
        <p:txBody>
          <a:bodyPr>
            <a:noAutofit/>
          </a:bodyPr>
          <a:lstStyle>
            <a:lvl1pPr marL="0" indent="0" algn="l" defTabSz="457200" rtl="0" eaLnBrk="1" latinLnBrk="0" hangingPunct="1">
              <a:spcBef>
                <a:spcPct val="20000"/>
              </a:spcBef>
              <a:buFont typeface="Arial"/>
              <a:buNone/>
              <a:defRPr sz="1400" kern="1200" cap="none" baseline="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1300" dirty="0"/>
              <a:t>Victor R. Battani, Area Executive Vice President</a:t>
            </a:r>
          </a:p>
          <a:p>
            <a:pPr>
              <a:spcBef>
                <a:spcPts val="0"/>
              </a:spcBef>
            </a:pPr>
            <a:r>
              <a:rPr lang="en-US" sz="1300" dirty="0"/>
              <a:t>248.430.2787</a:t>
            </a:r>
            <a:endParaRPr lang="en-US" sz="1300" baseline="0" dirty="0"/>
          </a:p>
          <a:p>
            <a:pPr>
              <a:spcBef>
                <a:spcPts val="0"/>
              </a:spcBef>
            </a:pPr>
            <a:r>
              <a:rPr lang="en-US" sz="1300" baseline="0" dirty="0"/>
              <a:t>victor_battani@ajg.com</a:t>
            </a:r>
            <a:endParaRPr lang="en-US" sz="1300" dirty="0"/>
          </a:p>
        </p:txBody>
      </p:sp>
    </p:spTree>
    <p:extLst>
      <p:ext uri="{BB962C8B-B14F-4D97-AF65-F5344CB8AC3E}">
        <p14:creationId xmlns:p14="http://schemas.microsoft.com/office/powerpoint/2010/main" val="37170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138325-0019-4713-B4BA-73A35EF0B9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0975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cxnSp>
        <p:nvCxnSpPr>
          <p:cNvPr id="4" name="Straight Connector 10"/>
          <p:cNvCxnSpPr/>
          <p:nvPr userDrawn="1"/>
        </p:nvCxnSpPr>
        <p:spPr>
          <a:xfrm>
            <a:off x="20638" y="1274763"/>
            <a:ext cx="9144000" cy="1587"/>
          </a:xfrm>
          <a:prstGeom prst="line">
            <a:avLst/>
          </a:prstGeom>
          <a:ln w="107950">
            <a:solidFill>
              <a:srgbClr val="336600"/>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13" descr="GBS Thinking Ahead 2cHBlk.JPG"/>
          <p:cNvPicPr>
            <a:picLocks noChangeAspect="1"/>
          </p:cNvPicPr>
          <p:nvPr userDrawn="1"/>
        </p:nvPicPr>
        <p:blipFill>
          <a:blip r:embed="rId2" cstate="print"/>
          <a:srcRect/>
          <a:stretch>
            <a:fillRect/>
          </a:stretch>
        </p:blipFill>
        <p:spPr bwMode="auto">
          <a:xfrm>
            <a:off x="6862763" y="6508750"/>
            <a:ext cx="1760537" cy="223838"/>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a:defRPr sz="3600" b="1">
                <a:solidFill>
                  <a:schemeClr val="tx2"/>
                </a:solidFill>
                <a:latin typeface="Pristina" pitchFamily="66"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3"/>
            <a:r>
              <a:rPr lang="en-US" dirty="0"/>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402F600A-F628-4E8C-834E-404618F9690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2768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7315200" cy="420624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98556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ver - text only">
    <p:spTree>
      <p:nvGrpSpPr>
        <p:cNvPr id="1" name=""/>
        <p:cNvGrpSpPr/>
        <p:nvPr/>
      </p:nvGrpSpPr>
      <p:grpSpPr>
        <a:xfrm>
          <a:off x="0" y="0"/>
          <a:ext cx="0" cy="0"/>
          <a:chOff x="0" y="0"/>
          <a:chExt cx="0" cy="0"/>
        </a:xfrm>
      </p:grpSpPr>
      <p:pic>
        <p:nvPicPr>
          <p:cNvPr id="6" name="pasted-imag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26200"/>
            <a:ext cx="9144000" cy="2731800"/>
          </a:xfrm>
          <a:prstGeom prst="rect">
            <a:avLst/>
          </a:prstGeom>
          <a:ln w="12700">
            <a:miter lim="400000"/>
          </a:ln>
        </p:spPr>
      </p:pic>
      <p:sp>
        <p:nvSpPr>
          <p:cNvPr id="2" name="Title 1"/>
          <p:cNvSpPr>
            <a:spLocks noGrp="1"/>
          </p:cNvSpPr>
          <p:nvPr>
            <p:ph type="ctrTitle" hasCustomPrompt="1"/>
          </p:nvPr>
        </p:nvSpPr>
        <p:spPr>
          <a:xfrm>
            <a:off x="686775" y="1090565"/>
            <a:ext cx="5546373" cy="1102122"/>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Cover Page (text only)</a:t>
            </a:r>
          </a:p>
        </p:txBody>
      </p:sp>
      <p:sp>
        <p:nvSpPr>
          <p:cNvPr id="3" name="Subtitle 2"/>
          <p:cNvSpPr>
            <a:spLocks noGrp="1"/>
          </p:cNvSpPr>
          <p:nvPr>
            <p:ph type="subTitle" idx="1" hasCustomPrompt="1"/>
          </p:nvPr>
        </p:nvSpPr>
        <p:spPr>
          <a:xfrm>
            <a:off x="686775" y="3749040"/>
            <a:ext cx="5546373" cy="386940"/>
          </a:xfrm>
          <a:prstGeom prst="rect">
            <a:avLst/>
          </a:prstGeom>
        </p:spPr>
        <p:txBody>
          <a:bodyPr>
            <a:normAutofit/>
          </a:bodyPr>
          <a:lstStyle>
            <a:lvl1pPr marL="0" indent="0" algn="l">
              <a:buNone/>
              <a:defRPr sz="1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sp>
        <p:nvSpPr>
          <p:cNvPr id="9" name="Text Placeholder 6"/>
          <p:cNvSpPr txBox="1">
            <a:spLocks/>
          </p:cNvSpPr>
          <p:nvPr userDrawn="1"/>
        </p:nvSpPr>
        <p:spPr>
          <a:xfrm>
            <a:off x="686775" y="6264072"/>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700" dirty="0">
                <a:solidFill>
                  <a:schemeClr val="accent1"/>
                </a:solidFill>
                <a:latin typeface="+mj-lt"/>
              </a:rPr>
              <a:t> © 2017 ARTHUR J. GALLAGHER &amp; CO.</a:t>
            </a:r>
            <a:r>
              <a:rPr lang="en-US" sz="700" baseline="0" dirty="0">
                <a:solidFill>
                  <a:schemeClr val="accent1"/>
                </a:solidFill>
                <a:latin typeface="+mj-lt"/>
              </a:rPr>
              <a:t>  </a:t>
            </a:r>
            <a:r>
              <a:rPr lang="en-US" sz="700" dirty="0">
                <a:solidFill>
                  <a:schemeClr val="accent1"/>
                </a:solidFill>
                <a:latin typeface="+mj-lt"/>
              </a:rPr>
              <a:t>|</a:t>
            </a:r>
            <a:r>
              <a:rPr lang="en-US" sz="700" baseline="0" dirty="0">
                <a:solidFill>
                  <a:schemeClr val="accent1"/>
                </a:solidFill>
                <a:latin typeface="+mj-lt"/>
              </a:rPr>
              <a:t>  </a:t>
            </a:r>
            <a:r>
              <a:rPr lang="en-US" sz="700" dirty="0">
                <a:solidFill>
                  <a:schemeClr val="accent1"/>
                </a:solidFill>
                <a:latin typeface="+mj-lt"/>
              </a:rPr>
              <a:t>AJG.COM</a:t>
            </a:r>
            <a:endParaRPr sz="700" baseline="30000" dirty="0">
              <a:solidFill>
                <a:schemeClr val="accent1"/>
              </a:solidFill>
              <a:latin typeface="+mj-lt"/>
            </a:endParaRPr>
          </a:p>
        </p:txBody>
      </p:sp>
    </p:spTree>
    <p:extLst>
      <p:ext uri="{BB962C8B-B14F-4D97-AF65-F5344CB8AC3E}">
        <p14:creationId xmlns:p14="http://schemas.microsoft.com/office/powerpoint/2010/main" val="323234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138325-0019-4713-B4BA-73A35EF0B9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84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Closi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6775" y="1090565"/>
            <a:ext cx="5546373" cy="1102122"/>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Thank You!</a:t>
            </a:r>
          </a:p>
        </p:txBody>
      </p:sp>
    </p:spTree>
    <p:extLst>
      <p:ext uri="{BB962C8B-B14F-4D97-AF65-F5344CB8AC3E}">
        <p14:creationId xmlns:p14="http://schemas.microsoft.com/office/powerpoint/2010/main" val="663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3" descr="GBS Thinking Ahead 2cHBlk.JPG"/>
          <p:cNvPicPr>
            <a:picLocks noChangeAspect="1"/>
          </p:cNvPicPr>
          <p:nvPr userDrawn="1"/>
        </p:nvPicPr>
        <p:blipFill>
          <a:blip r:embed="rId2" cstate="print"/>
          <a:srcRect/>
          <a:stretch>
            <a:fillRect/>
          </a:stretch>
        </p:blipFill>
        <p:spPr bwMode="auto">
          <a:xfrm>
            <a:off x="6532563" y="6053138"/>
            <a:ext cx="2198687" cy="277812"/>
          </a:xfrm>
          <a:prstGeom prst="rect">
            <a:avLst/>
          </a:prstGeom>
          <a:noFill/>
          <a:ln w="9525">
            <a:noFill/>
            <a:miter lim="800000"/>
            <a:headEnd/>
            <a:tailEnd/>
          </a:ln>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3E12B0D6-CA27-4FC6-91CD-65333A796E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1032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10"/>
          <p:cNvCxnSpPr/>
          <p:nvPr userDrawn="1"/>
        </p:nvCxnSpPr>
        <p:spPr>
          <a:xfrm>
            <a:off x="20638" y="1274763"/>
            <a:ext cx="9144000" cy="1587"/>
          </a:xfrm>
          <a:prstGeom prst="line">
            <a:avLst/>
          </a:prstGeom>
          <a:ln w="107950">
            <a:solidFill>
              <a:srgbClr val="336600"/>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13" descr="GBS Thinking Ahead 2cHBlk.JPG"/>
          <p:cNvPicPr>
            <a:picLocks noChangeAspect="1"/>
          </p:cNvPicPr>
          <p:nvPr userDrawn="1"/>
        </p:nvPicPr>
        <p:blipFill>
          <a:blip r:embed="rId2" cstate="print"/>
          <a:srcRect/>
          <a:stretch>
            <a:fillRect/>
          </a:stretch>
        </p:blipFill>
        <p:spPr bwMode="auto">
          <a:xfrm>
            <a:off x="6862763" y="6508750"/>
            <a:ext cx="1760537" cy="223838"/>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a:defRPr sz="3600" b="1">
                <a:solidFill>
                  <a:schemeClr val="tx2"/>
                </a:solidFill>
                <a:latin typeface="Pristina" pitchFamily="66"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3"/>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402F600A-F628-4E8C-834E-404618F9690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4848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cxnSp>
        <p:nvCxnSpPr>
          <p:cNvPr id="4" name="Straight Connector 9"/>
          <p:cNvCxnSpPr/>
          <p:nvPr userDrawn="1"/>
        </p:nvCxnSpPr>
        <p:spPr>
          <a:xfrm>
            <a:off x="20638" y="1524000"/>
            <a:ext cx="9144000" cy="1588"/>
          </a:xfrm>
          <a:prstGeom prst="line">
            <a:avLst/>
          </a:prstGeom>
          <a:ln w="107950">
            <a:solidFill>
              <a:srgbClr val="002060"/>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10" descr="GBS Thinking Ahead 2cHBlk.JPG"/>
          <p:cNvPicPr>
            <a:picLocks noChangeAspect="1"/>
          </p:cNvPicPr>
          <p:nvPr userDrawn="1"/>
        </p:nvPicPr>
        <p:blipFill>
          <a:blip r:embed="rId2" cstate="print"/>
          <a:srcRect/>
          <a:stretch>
            <a:fillRect/>
          </a:stretch>
        </p:blipFill>
        <p:spPr bwMode="auto">
          <a:xfrm>
            <a:off x="6862763" y="6508750"/>
            <a:ext cx="1760537" cy="2238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89DFDF56-25BB-4E21-84AA-99CE226C70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2455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WordArt 2"/>
          <p:cNvSpPr>
            <a:spLocks noChangeArrowheads="1" noChangeShapeType="1" noTextEdit="1"/>
          </p:cNvSpPr>
          <p:nvPr userDrawn="1"/>
        </p:nvSpPr>
        <p:spPr bwMode="auto">
          <a:xfrm>
            <a:off x="1295400" y="5715000"/>
            <a:ext cx="4972050" cy="11430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lgn="ctr">
                  <a:noFill/>
                  <a:round/>
                  <a:headEnd/>
                  <a:tailEnd/>
                </a:ln>
                <a:solidFill>
                  <a:srgbClr val="DCE6F2"/>
                </a:solidFill>
                <a:latin typeface="Arial Black"/>
                <a:cs typeface="Arial" charset="0"/>
              </a:rPr>
              <a:t>benefits</a:t>
            </a:r>
          </a:p>
        </p:txBody>
      </p:sp>
      <p:cxnSp>
        <p:nvCxnSpPr>
          <p:cNvPr id="5" name="Straight Connector 9"/>
          <p:cNvCxnSpPr/>
          <p:nvPr userDrawn="1"/>
        </p:nvCxnSpPr>
        <p:spPr>
          <a:xfrm>
            <a:off x="20638" y="1274763"/>
            <a:ext cx="9144000" cy="1587"/>
          </a:xfrm>
          <a:prstGeom prst="line">
            <a:avLst/>
          </a:prstGeom>
          <a:ln w="107950">
            <a:solidFill>
              <a:srgbClr val="002060"/>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descr="GBS Thinking Ahead 2cHBlk.JPG"/>
          <p:cNvPicPr>
            <a:picLocks noChangeAspect="1"/>
          </p:cNvPicPr>
          <p:nvPr userDrawn="1"/>
        </p:nvPicPr>
        <p:blipFill>
          <a:blip r:embed="rId2" cstate="print"/>
          <a:srcRect/>
          <a:stretch>
            <a:fillRect/>
          </a:stretch>
        </p:blipFill>
        <p:spPr bwMode="auto">
          <a:xfrm>
            <a:off x="6862763" y="6508750"/>
            <a:ext cx="1760537" cy="223838"/>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69C415C6-780A-4081-B871-0A5F9BE0B8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8797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WordArt 2"/>
          <p:cNvSpPr>
            <a:spLocks noChangeArrowheads="1" noChangeShapeType="1" noTextEdit="1"/>
          </p:cNvSpPr>
          <p:nvPr userDrawn="1"/>
        </p:nvSpPr>
        <p:spPr bwMode="auto">
          <a:xfrm>
            <a:off x="1295400" y="5699125"/>
            <a:ext cx="4972050" cy="11430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lgn="ctr">
                  <a:noFill/>
                  <a:round/>
                  <a:headEnd/>
                  <a:tailEnd/>
                </a:ln>
                <a:solidFill>
                  <a:srgbClr val="DCE6F2"/>
                </a:solidFill>
                <a:latin typeface="Arial Black"/>
                <a:cs typeface="Arial" charset="0"/>
              </a:rPr>
              <a:t>medical</a:t>
            </a:r>
          </a:p>
        </p:txBody>
      </p:sp>
      <p:cxnSp>
        <p:nvCxnSpPr>
          <p:cNvPr id="5" name="Straight Connector 9"/>
          <p:cNvCxnSpPr/>
          <p:nvPr userDrawn="1"/>
        </p:nvCxnSpPr>
        <p:spPr>
          <a:xfrm>
            <a:off x="20638" y="1524000"/>
            <a:ext cx="9326562" cy="1588"/>
          </a:xfrm>
          <a:prstGeom prst="line">
            <a:avLst/>
          </a:prstGeom>
          <a:ln w="107950">
            <a:solidFill>
              <a:srgbClr val="002060"/>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1" descr="GBS Thinking Ahead 2cHBlk.JPG"/>
          <p:cNvPicPr>
            <a:picLocks noChangeAspect="1"/>
          </p:cNvPicPr>
          <p:nvPr userDrawn="1"/>
        </p:nvPicPr>
        <p:blipFill>
          <a:blip r:embed="rId2" cstate="print"/>
          <a:srcRect/>
          <a:stretch>
            <a:fillRect/>
          </a:stretch>
        </p:blipFill>
        <p:spPr bwMode="auto">
          <a:xfrm>
            <a:off x="6862763" y="6508750"/>
            <a:ext cx="1760537" cy="223838"/>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30B96192-9394-49A4-900B-2F08966FAE2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7562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WordArt 2"/>
          <p:cNvSpPr>
            <a:spLocks noChangeArrowheads="1" noChangeShapeType="1" noTextEdit="1"/>
          </p:cNvSpPr>
          <p:nvPr userDrawn="1"/>
        </p:nvSpPr>
        <p:spPr bwMode="auto">
          <a:xfrm>
            <a:off x="1295400" y="5715000"/>
            <a:ext cx="4972050" cy="11430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lgn="ctr">
                  <a:noFill/>
                  <a:round/>
                  <a:headEnd/>
                  <a:tailEnd/>
                </a:ln>
                <a:solidFill>
                  <a:srgbClr val="EAEAEA"/>
                </a:solidFill>
                <a:latin typeface="Arial Black"/>
                <a:cs typeface="Arial" charset="0"/>
              </a:rPr>
              <a:t>dental</a:t>
            </a:r>
          </a:p>
        </p:txBody>
      </p:sp>
      <p:cxnSp>
        <p:nvCxnSpPr>
          <p:cNvPr id="5" name="Straight Connector 9"/>
          <p:cNvCxnSpPr/>
          <p:nvPr userDrawn="1"/>
        </p:nvCxnSpPr>
        <p:spPr>
          <a:xfrm>
            <a:off x="20638" y="1524000"/>
            <a:ext cx="9144000" cy="1588"/>
          </a:xfrm>
          <a:prstGeom prst="line">
            <a:avLst/>
          </a:prstGeom>
          <a:ln w="1079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DDAB534C-43BB-4198-B282-3F8F80F238D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1603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WordArt 2"/>
          <p:cNvSpPr>
            <a:spLocks noChangeArrowheads="1" noChangeShapeType="1" noTextEdit="1"/>
          </p:cNvSpPr>
          <p:nvPr userDrawn="1"/>
        </p:nvSpPr>
        <p:spPr bwMode="auto">
          <a:xfrm>
            <a:off x="1295400" y="5715000"/>
            <a:ext cx="4972050" cy="11430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lgn="ctr">
                  <a:noFill/>
                  <a:round/>
                  <a:headEnd/>
                  <a:tailEnd/>
                </a:ln>
                <a:solidFill>
                  <a:srgbClr val="DCE6F2"/>
                </a:solidFill>
                <a:latin typeface="Arial Black"/>
                <a:cs typeface="Arial" charset="0"/>
              </a:rPr>
              <a:t>vision</a:t>
            </a:r>
          </a:p>
        </p:txBody>
      </p:sp>
      <p:cxnSp>
        <p:nvCxnSpPr>
          <p:cNvPr id="5" name="Straight Connector 9"/>
          <p:cNvCxnSpPr/>
          <p:nvPr userDrawn="1"/>
        </p:nvCxnSpPr>
        <p:spPr>
          <a:xfrm>
            <a:off x="20638" y="1524000"/>
            <a:ext cx="9144000" cy="1588"/>
          </a:xfrm>
          <a:prstGeom prst="line">
            <a:avLst/>
          </a:prstGeom>
          <a:ln w="1079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1DF4D2EC-E1D0-4B31-855F-6C572C6D73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8005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WordArt 2"/>
          <p:cNvSpPr>
            <a:spLocks noChangeArrowheads="1" noChangeShapeType="1" noTextEdit="1"/>
          </p:cNvSpPr>
          <p:nvPr userDrawn="1"/>
        </p:nvSpPr>
        <p:spPr bwMode="auto">
          <a:xfrm rot="16200000">
            <a:off x="-1685925" y="3362325"/>
            <a:ext cx="4667250" cy="11430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lgn="ctr">
                  <a:noFill/>
                  <a:round/>
                  <a:headEnd/>
                  <a:tailEnd/>
                </a:ln>
                <a:solidFill>
                  <a:srgbClr val="DCE6F2"/>
                </a:solidFill>
                <a:latin typeface="Arial Black"/>
                <a:cs typeface="Arial" charset="0"/>
              </a:rPr>
              <a:t>prescriptions</a:t>
            </a:r>
          </a:p>
        </p:txBody>
      </p:sp>
      <p:cxnSp>
        <p:nvCxnSpPr>
          <p:cNvPr id="5" name="Straight Connector 9"/>
          <p:cNvCxnSpPr/>
          <p:nvPr userDrawn="1"/>
        </p:nvCxnSpPr>
        <p:spPr>
          <a:xfrm>
            <a:off x="20638" y="1524000"/>
            <a:ext cx="9144000" cy="1588"/>
          </a:xfrm>
          <a:prstGeom prst="line">
            <a:avLst/>
          </a:prstGeom>
          <a:ln w="107950">
            <a:solidFill>
              <a:srgbClr val="002060"/>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2" descr="GBS Thinking Ahead 2cHBlk.JPG"/>
          <p:cNvPicPr>
            <a:picLocks noChangeAspect="1"/>
          </p:cNvPicPr>
          <p:nvPr userDrawn="1"/>
        </p:nvPicPr>
        <p:blipFill>
          <a:blip r:embed="rId2" cstate="print"/>
          <a:srcRect/>
          <a:stretch>
            <a:fillRect/>
          </a:stretch>
        </p:blipFill>
        <p:spPr bwMode="auto">
          <a:xfrm>
            <a:off x="6892925" y="6597650"/>
            <a:ext cx="1922463" cy="244475"/>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685800" y="16002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AFE699F5-BA2D-4589-B1FA-3C38909246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336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4" name="WordArt 2"/>
          <p:cNvSpPr>
            <a:spLocks noChangeArrowheads="1" noChangeShapeType="1" noTextEdit="1"/>
          </p:cNvSpPr>
          <p:nvPr userDrawn="1"/>
        </p:nvSpPr>
        <p:spPr bwMode="auto">
          <a:xfrm rot="16200000">
            <a:off x="-1685925" y="3362325"/>
            <a:ext cx="4667250" cy="11430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lgn="ctr">
                  <a:noFill/>
                  <a:round/>
                  <a:headEnd/>
                  <a:tailEnd/>
                </a:ln>
                <a:solidFill>
                  <a:srgbClr val="DCE6F2"/>
                </a:solidFill>
                <a:latin typeface="Arial Black"/>
                <a:cs typeface="Arial" charset="0"/>
              </a:rPr>
              <a:t>more options</a:t>
            </a:r>
          </a:p>
        </p:txBody>
      </p:sp>
      <p:cxnSp>
        <p:nvCxnSpPr>
          <p:cNvPr id="5" name="Straight Connector 9"/>
          <p:cNvCxnSpPr/>
          <p:nvPr userDrawn="1"/>
        </p:nvCxnSpPr>
        <p:spPr>
          <a:xfrm>
            <a:off x="20638" y="1524000"/>
            <a:ext cx="9144000" cy="1588"/>
          </a:xfrm>
          <a:prstGeom prst="line">
            <a:avLst/>
          </a:prstGeom>
          <a:ln w="107950">
            <a:solidFill>
              <a:srgbClr val="002060"/>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10" descr="GBS Thinking Ahead 2cHBlk.JPG"/>
          <p:cNvPicPr>
            <a:picLocks noChangeAspect="1"/>
          </p:cNvPicPr>
          <p:nvPr userDrawn="1"/>
        </p:nvPicPr>
        <p:blipFill>
          <a:blip r:embed="rId2" cstate="print"/>
          <a:srcRect/>
          <a:stretch>
            <a:fillRect/>
          </a:stretch>
        </p:blipFill>
        <p:spPr bwMode="auto">
          <a:xfrm>
            <a:off x="6862763" y="6508750"/>
            <a:ext cx="1760537" cy="223838"/>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685800" y="16002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934200" y="6492875"/>
            <a:ext cx="2133600" cy="365125"/>
          </a:xfrm>
          <a:prstGeom prst="rect">
            <a:avLst/>
          </a:prstGeom>
        </p:spPr>
        <p:txBody>
          <a:bodyPr/>
          <a:lstStyle>
            <a:lvl1pPr>
              <a:defRPr/>
            </a:lvl1pPr>
          </a:lstStyle>
          <a:p>
            <a:pPr>
              <a:defRPr/>
            </a:pPr>
            <a:fld id="{1C9B360B-1DE7-4455-86BD-CCDBB0FF6E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94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BS Thinking Ahead 2cHBlk.JPG"/>
          <p:cNvPicPr>
            <a:picLocks noChangeAspect="1"/>
          </p:cNvPicPr>
          <p:nvPr userDrawn="1"/>
        </p:nvPicPr>
        <p:blipFill>
          <a:blip r:embed="rId2" cstate="print"/>
          <a:srcRect/>
          <a:stretch>
            <a:fillRect/>
          </a:stretch>
        </p:blipFill>
        <p:spPr bwMode="auto">
          <a:xfrm>
            <a:off x="6570663" y="6432550"/>
            <a:ext cx="1760537" cy="2238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A4B9845-992F-4A98-952A-EEBE4A10C5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816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7315200" cy="420624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89D33A22-4B2D-C374-3642-96C78A800867}"/>
              </a:ext>
            </a:extLst>
          </p:cNvPr>
          <p:cNvSpPr>
            <a:spLocks noGrp="1"/>
          </p:cNvSpPr>
          <p:nvPr>
            <p:ph type="sldNum" sz="quarter" idx="10"/>
          </p:nvPr>
        </p:nvSpPr>
        <p:spPr/>
        <p:txBody>
          <a:bodyPr/>
          <a:lstStyle/>
          <a:p>
            <a:fld id="{4A76FDEA-A54C-41F2-AC09-000AE2075FC7}" type="slidenum">
              <a:rPr lang="en-US" smtClean="0"/>
              <a:t>‹#›</a:t>
            </a:fld>
            <a:endParaRPr lang="en-US"/>
          </a:p>
        </p:txBody>
      </p:sp>
    </p:spTree>
    <p:extLst>
      <p:ext uri="{BB962C8B-B14F-4D97-AF65-F5344CB8AC3E}">
        <p14:creationId xmlns:p14="http://schemas.microsoft.com/office/powerpoint/2010/main" val="345881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2EE4952-2600-41CC-8F03-0E624E4DDA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0660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46B3E2C-E74C-4DC9-AA50-411AC6A66F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59738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F8F4A67-6DBF-4377-B9DC-8A4B4DB29A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8941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3F15397-968D-418C-B963-AA6B009B7A1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6111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F2D2FA7-60A6-4AD6-9399-9EA901C89C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8309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E58C968-8992-45FA-969A-EC316BECA9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3374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E026AF-AC65-4C4D-A9DA-90082B448D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9160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EEC9BB-8137-4952-9FBA-AFE7AD64B6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4557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2E762A-F9ED-443D-BA43-17FED78129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8543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Rectangle 4"/>
          <p:cNvSpPr/>
          <p:nvPr userDrawn="1"/>
        </p:nvSpPr>
        <p:spPr>
          <a:xfrm flipV="1">
            <a:off x="0" y="914400"/>
            <a:ext cx="6400800" cy="92075"/>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5" name="Rectangle 5"/>
          <p:cNvSpPr/>
          <p:nvPr userDrawn="1"/>
        </p:nvSpPr>
        <p:spPr>
          <a:xfrm flipV="1">
            <a:off x="4267200" y="1006475"/>
            <a:ext cx="4876800" cy="904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6" name="Rectangle 6"/>
          <p:cNvSpPr/>
          <p:nvPr userDrawn="1"/>
        </p:nvSpPr>
        <p:spPr>
          <a:xfrm flipV="1">
            <a:off x="0" y="6461125"/>
            <a:ext cx="9144000" cy="92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Rectangle 8"/>
          <p:cNvSpPr/>
          <p:nvPr userDrawn="1"/>
        </p:nvSpPr>
        <p:spPr>
          <a:xfrm flipV="1">
            <a:off x="0" y="6629400"/>
            <a:ext cx="7315200" cy="92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9" name="TextBox 12"/>
          <p:cNvSpPr txBox="1"/>
          <p:nvPr userDrawn="1"/>
        </p:nvSpPr>
        <p:spPr>
          <a:xfrm>
            <a:off x="8724900" y="6596063"/>
            <a:ext cx="838200" cy="261937"/>
          </a:xfrm>
          <a:prstGeom prst="rect">
            <a:avLst/>
          </a:prstGeom>
          <a:noFill/>
        </p:spPr>
        <p:txBody>
          <a:bodyPr>
            <a:spAutoFit/>
          </a:bodyPr>
          <a:lstStyle/>
          <a:p>
            <a:pPr defTabSz="914400">
              <a:defRPr/>
            </a:pPr>
            <a:fld id="{09C6995F-9B08-4089-BB07-B92E35800F14}" type="slidenum">
              <a:rPr lang="en-US" sz="1100">
                <a:solidFill>
                  <a:prstClr val="black"/>
                </a:solidFill>
                <a:cs typeface="Arial" charset="0"/>
              </a:rPr>
              <a:pPr defTabSz="914400">
                <a:defRPr/>
              </a:pPr>
              <a:t>‹#›</a:t>
            </a:fld>
            <a:endParaRPr lang="en-US" sz="1100" dirty="0">
              <a:solidFill>
                <a:prstClr val="black"/>
              </a:solidFill>
              <a:cs typeface="Arial" charset="0"/>
            </a:endParaRPr>
          </a:p>
        </p:txBody>
      </p:sp>
      <p:pic>
        <p:nvPicPr>
          <p:cNvPr id="10" name="Picture 9" descr="Picture1.png"/>
          <p:cNvPicPr>
            <a:picLocks noChangeAspect="1"/>
          </p:cNvPicPr>
          <p:nvPr userDrawn="1"/>
        </p:nvPicPr>
        <p:blipFill>
          <a:blip r:embed="rId2" cstate="print"/>
          <a:srcRect/>
          <a:stretch>
            <a:fillRect/>
          </a:stretch>
        </p:blipFill>
        <p:spPr bwMode="auto">
          <a:xfrm>
            <a:off x="7478713" y="6604000"/>
            <a:ext cx="1284287" cy="173038"/>
          </a:xfrm>
          <a:prstGeom prst="rect">
            <a:avLst/>
          </a:prstGeom>
          <a:noFill/>
          <a:ln w="9525">
            <a:noFill/>
            <a:miter lim="800000"/>
            <a:headEnd/>
            <a:tailEnd/>
          </a:ln>
        </p:spPr>
      </p:pic>
      <p:sp>
        <p:nvSpPr>
          <p:cNvPr id="2" name="Title 1"/>
          <p:cNvSpPr>
            <a:spLocks noGrp="1"/>
          </p:cNvSpPr>
          <p:nvPr>
            <p:ph type="title"/>
          </p:nvPr>
        </p:nvSpPr>
        <p:spPr>
          <a:xfrm>
            <a:off x="381000" y="76200"/>
            <a:ext cx="8382000" cy="838200"/>
          </a:xfrm>
        </p:spPr>
        <p:txBody>
          <a:bodyPr>
            <a:normAutofit/>
          </a:bodyPr>
          <a:lstStyle>
            <a:lvl1pPr algn="l">
              <a:defRPr sz="3200" b="0">
                <a:solidFill>
                  <a:schemeClr val="bg1">
                    <a:lumMod val="50000"/>
                  </a:schemeClr>
                </a:solidFill>
                <a:latin typeface="Myriad Web" pitchFamily="34" charset="0"/>
                <a:cs typeface="Times New Roman" pitchFamily="18" charset="0"/>
              </a:defRPr>
            </a:lvl1pPr>
          </a:lstStyle>
          <a:p>
            <a:r>
              <a:rPr lang="en-US" dirty="0"/>
              <a:t>Click to edit Master title style</a:t>
            </a:r>
          </a:p>
        </p:txBody>
      </p:sp>
      <p:sp>
        <p:nvSpPr>
          <p:cNvPr id="8" name="Content Placeholder 2"/>
          <p:cNvSpPr>
            <a:spLocks noGrp="1"/>
          </p:cNvSpPr>
          <p:nvPr>
            <p:ph idx="1"/>
          </p:nvPr>
        </p:nvSpPr>
        <p:spPr>
          <a:xfrm>
            <a:off x="381000" y="1371600"/>
            <a:ext cx="8382000" cy="4876800"/>
          </a:xfrm>
        </p:spPr>
        <p:txBody>
          <a:bodyPr>
            <a:normAutofit/>
          </a:bodyPr>
          <a:lstStyle>
            <a:lvl1pPr>
              <a:buClr>
                <a:srgbClr val="005295"/>
              </a:buClr>
              <a:defRPr sz="2800">
                <a:latin typeface="Times New Roman" pitchFamily="18" charset="0"/>
                <a:cs typeface="Times New Roman" pitchFamily="18" charset="0"/>
              </a:defRPr>
            </a:lvl1pPr>
            <a:lvl2pPr>
              <a:buClr>
                <a:srgbClr val="005295"/>
              </a:buClr>
              <a:defRPr sz="2400">
                <a:latin typeface="Times New Roman" pitchFamily="18" charset="0"/>
                <a:cs typeface="Times New Roman" pitchFamily="18" charset="0"/>
              </a:defRPr>
            </a:lvl2pPr>
            <a:lvl3pPr>
              <a:buClr>
                <a:srgbClr val="005295"/>
              </a:buClr>
              <a:defRPr sz="2000">
                <a:latin typeface="Times New Roman" pitchFamily="18" charset="0"/>
                <a:cs typeface="Times New Roman" pitchFamily="18" charset="0"/>
              </a:defRPr>
            </a:lvl3pPr>
            <a:lvl4pPr>
              <a:buClr>
                <a:srgbClr val="005295"/>
              </a:buClr>
              <a:defRPr sz="1800">
                <a:latin typeface="Times New Roman" pitchFamily="18" charset="0"/>
                <a:cs typeface="Times New Roman" pitchFamily="18" charset="0"/>
              </a:defRPr>
            </a:lvl4pPr>
            <a:lvl5pPr>
              <a:buClr>
                <a:srgbClr val="005295"/>
              </a:buClr>
              <a:defRPr sz="1800">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522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37360"/>
            <a:ext cx="7589520" cy="4297680"/>
          </a:xfrm>
          <a:prstGeom prst="rect">
            <a:avLst/>
          </a:prstGeom>
        </p:spPr>
        <p:txBody>
          <a:bodyPr/>
          <a:lstStyle>
            <a:lvl1pPr marL="342900" indent="-342900">
              <a:buClr>
                <a:schemeClr val="accent2"/>
              </a:buClr>
              <a:buFont typeface="Arial" panose="020B0604020202020204" pitchFamily="34" charset="0"/>
              <a:buChar char="•"/>
              <a:defRPr sz="2200">
                <a:solidFill>
                  <a:srgbClr val="4D4D4D"/>
                </a:solidFill>
              </a:defRPr>
            </a:lvl1pPr>
            <a:lvl2pPr>
              <a:buClr>
                <a:schemeClr val="accent2"/>
              </a:buClr>
              <a:defRPr sz="2000">
                <a:solidFill>
                  <a:srgbClr val="4D4D4D"/>
                </a:solidFill>
              </a:defRPr>
            </a:lvl2pPr>
            <a:lvl3pPr>
              <a:buClr>
                <a:schemeClr val="accent2"/>
              </a:buClr>
              <a:defRPr sz="1800">
                <a:solidFill>
                  <a:srgbClr val="4D4D4D"/>
                </a:solidFill>
              </a:defRPr>
            </a:lvl3pPr>
            <a:lvl4pPr>
              <a:buClr>
                <a:schemeClr val="accent2"/>
              </a:buClr>
              <a:defRPr sz="1600">
                <a:solidFill>
                  <a:srgbClr val="4D4D4D"/>
                </a:solidFill>
              </a:defRPr>
            </a:lvl4pPr>
            <a:lvl5pPr>
              <a:buClr>
                <a:schemeClr val="accent2"/>
              </a:buClr>
              <a:defRPr sz="140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685800" y="1234440"/>
            <a:ext cx="7589520" cy="411480"/>
          </a:xfrm>
          <a:prstGeom prst="rect">
            <a:avLst/>
          </a:prstGeom>
        </p:spPr>
        <p:txBody>
          <a:bodyPr>
            <a:noAutofit/>
          </a:bodyPr>
          <a:lstStyle>
            <a:lvl1pPr>
              <a:buNone/>
              <a:defRPr sz="2200"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5999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p:spPr>
        <p:txBody>
          <a:bodyPr/>
          <a:lstStyle>
            <a:lvl1pPr>
              <a:defRPr smtClean="0"/>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F011B03-4589-44FB-BC15-5C72126C52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1628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Rectangle 3"/>
          <p:cNvSpPr/>
          <p:nvPr userDrawn="1"/>
        </p:nvSpPr>
        <p:spPr>
          <a:xfrm flipV="1">
            <a:off x="0" y="914400"/>
            <a:ext cx="6400800" cy="92075"/>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5" name="Rectangle 4"/>
          <p:cNvSpPr/>
          <p:nvPr userDrawn="1"/>
        </p:nvSpPr>
        <p:spPr>
          <a:xfrm flipV="1">
            <a:off x="4267200" y="1006475"/>
            <a:ext cx="4876800" cy="904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6" name="Rectangle 5"/>
          <p:cNvSpPr/>
          <p:nvPr userDrawn="1"/>
        </p:nvSpPr>
        <p:spPr>
          <a:xfrm flipV="1">
            <a:off x="0" y="6629400"/>
            <a:ext cx="9144000" cy="2286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grpSp>
        <p:nvGrpSpPr>
          <p:cNvPr id="7" name="Group 16"/>
          <p:cNvGrpSpPr>
            <a:grpSpLocks/>
          </p:cNvGrpSpPr>
          <p:nvPr userDrawn="1"/>
        </p:nvGrpSpPr>
        <p:grpSpPr bwMode="auto">
          <a:xfrm>
            <a:off x="152400" y="6500813"/>
            <a:ext cx="1905000" cy="254000"/>
            <a:chOff x="76200" y="6477000"/>
            <a:chExt cx="2286000" cy="304800"/>
          </a:xfrm>
        </p:grpSpPr>
        <p:pic>
          <p:nvPicPr>
            <p:cNvPr id="9" name="Picture 10" descr="GBS Thinking Ahead 2c Blk.gif"/>
            <p:cNvPicPr>
              <a:picLocks noChangeAspect="1"/>
            </p:cNvPicPr>
            <p:nvPr userDrawn="1"/>
          </p:nvPicPr>
          <p:blipFill>
            <a:blip r:embed="rId2" cstate="print"/>
            <a:srcRect/>
            <a:stretch>
              <a:fillRect/>
            </a:stretch>
          </p:blipFill>
          <p:spPr bwMode="auto">
            <a:xfrm>
              <a:off x="76200" y="6477000"/>
              <a:ext cx="2251436" cy="285474"/>
            </a:xfrm>
            <a:prstGeom prst="rect">
              <a:avLst/>
            </a:prstGeom>
            <a:noFill/>
            <a:ln w="9525">
              <a:noFill/>
              <a:miter lim="800000"/>
              <a:headEnd/>
              <a:tailEnd/>
            </a:ln>
          </p:spPr>
        </p:pic>
        <p:sp>
          <p:nvSpPr>
            <p:cNvPr id="10" name="Rectangle 9"/>
            <p:cNvSpPr/>
            <p:nvPr userDrawn="1"/>
          </p:nvSpPr>
          <p:spPr>
            <a:xfrm flipV="1">
              <a:off x="533400" y="6629400"/>
              <a:ext cx="1828800" cy="152400"/>
            </a:xfrm>
            <a:prstGeom prst="rect">
              <a:avLst/>
            </a:pr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11" name="Picture 12" descr="GBS Thinking Ahead 2cHWhite.gif"/>
            <p:cNvPicPr>
              <a:picLocks noChangeAspect="1"/>
            </p:cNvPicPr>
            <p:nvPr userDrawn="1"/>
          </p:nvPicPr>
          <p:blipFill>
            <a:blip r:embed="rId3" cstate="print"/>
            <a:srcRect l="21053" t="52943" r="10526"/>
            <a:stretch>
              <a:fillRect/>
            </a:stretch>
          </p:blipFill>
          <p:spPr bwMode="auto">
            <a:xfrm>
              <a:off x="457200" y="6629400"/>
              <a:ext cx="1600200" cy="145774"/>
            </a:xfrm>
            <a:prstGeom prst="rect">
              <a:avLst/>
            </a:prstGeom>
            <a:noFill/>
            <a:ln w="9525">
              <a:noFill/>
              <a:miter lim="800000"/>
              <a:headEnd/>
              <a:tailEnd/>
            </a:ln>
          </p:spPr>
        </p:pic>
      </p:grpSp>
      <p:sp>
        <p:nvSpPr>
          <p:cNvPr id="12" name="Rectangle 12"/>
          <p:cNvSpPr/>
          <p:nvPr userDrawn="1"/>
        </p:nvSpPr>
        <p:spPr>
          <a:xfrm>
            <a:off x="8824913" y="6627813"/>
            <a:ext cx="323850" cy="228600"/>
          </a:xfrm>
          <a:prstGeom prst="rect">
            <a:avLst/>
          </a:prstGeom>
        </p:spPr>
        <p:txBody>
          <a:bodyPr wrap="none">
            <a:spAutoFit/>
          </a:bodyPr>
          <a:lstStyle/>
          <a:p>
            <a:pPr defTabSz="914400" fontAlgn="base">
              <a:spcBef>
                <a:spcPct val="0"/>
              </a:spcBef>
              <a:spcAft>
                <a:spcPct val="0"/>
              </a:spcAft>
              <a:defRPr/>
            </a:pPr>
            <a:fld id="{3541C286-DCCC-4855-A38E-14C966035070}" type="slidenum">
              <a:rPr lang="en-US" sz="900" b="1">
                <a:solidFill>
                  <a:prstClr val="white"/>
                </a:solidFill>
                <a:latin typeface="Garamond" pitchFamily="18" charset="0"/>
                <a:cs typeface="Arial" charset="0"/>
              </a:rPr>
              <a:pPr defTabSz="914400" fontAlgn="base">
                <a:spcBef>
                  <a:spcPct val="0"/>
                </a:spcBef>
                <a:spcAft>
                  <a:spcPct val="0"/>
                </a:spcAft>
                <a:defRPr/>
              </a:pPr>
              <a:t>‹#›</a:t>
            </a:fld>
            <a:endParaRPr lang="en-US" sz="900" b="1" dirty="0">
              <a:solidFill>
                <a:prstClr val="white"/>
              </a:solidFill>
              <a:latin typeface="Garamond" pitchFamily="18" charset="0"/>
              <a:cs typeface="Arial" charset="0"/>
            </a:endParaRPr>
          </a:p>
        </p:txBody>
      </p:sp>
      <p:sp>
        <p:nvSpPr>
          <p:cNvPr id="2" name="Title 1"/>
          <p:cNvSpPr>
            <a:spLocks noGrp="1"/>
          </p:cNvSpPr>
          <p:nvPr>
            <p:ph type="title"/>
          </p:nvPr>
        </p:nvSpPr>
        <p:spPr>
          <a:xfrm>
            <a:off x="381000" y="76200"/>
            <a:ext cx="8382000" cy="838200"/>
          </a:xfrm>
        </p:spPr>
        <p:txBody>
          <a:bodyPr>
            <a:normAutofit/>
          </a:bodyPr>
          <a:lstStyle>
            <a:lvl1pPr algn="l">
              <a:defRPr sz="3200" b="0">
                <a:solidFill>
                  <a:schemeClr val="tx1"/>
                </a:solidFill>
                <a:latin typeface="Arial" pitchFamily="34" charset="0"/>
                <a:cs typeface="Arial" pitchFamily="34" charset="0"/>
              </a:defRPr>
            </a:lvl1pPr>
          </a:lstStyle>
          <a:p>
            <a:r>
              <a:rPr lang="en-US" dirty="0"/>
              <a:t>Click to edit Master title style</a:t>
            </a:r>
          </a:p>
        </p:txBody>
      </p:sp>
      <p:sp>
        <p:nvSpPr>
          <p:cNvPr id="8" name="Content Placeholder 2"/>
          <p:cNvSpPr>
            <a:spLocks noGrp="1"/>
          </p:cNvSpPr>
          <p:nvPr>
            <p:ph idx="1"/>
          </p:nvPr>
        </p:nvSpPr>
        <p:spPr>
          <a:xfrm>
            <a:off x="381000" y="1371600"/>
            <a:ext cx="8382000" cy="4876800"/>
          </a:xfrm>
        </p:spPr>
        <p:txBody>
          <a:bodyPr>
            <a:normAutofit/>
          </a:bodyPr>
          <a:lstStyle>
            <a:lvl1pPr>
              <a:buClr>
                <a:srgbClr val="005295"/>
              </a:buClr>
              <a:defRPr sz="2800">
                <a:solidFill>
                  <a:schemeClr val="tx1"/>
                </a:solidFill>
                <a:latin typeface="Arial" pitchFamily="34" charset="0"/>
                <a:cs typeface="Arial" pitchFamily="34" charset="0"/>
              </a:defRPr>
            </a:lvl1pPr>
            <a:lvl2pPr>
              <a:buClr>
                <a:srgbClr val="005295"/>
              </a:buClr>
              <a:defRPr sz="2400">
                <a:solidFill>
                  <a:schemeClr val="tx1"/>
                </a:solidFill>
                <a:latin typeface="Arial" pitchFamily="34" charset="0"/>
                <a:cs typeface="Arial" pitchFamily="34" charset="0"/>
              </a:defRPr>
            </a:lvl2pPr>
            <a:lvl3pPr>
              <a:buClr>
                <a:srgbClr val="005295"/>
              </a:buClr>
              <a:defRPr sz="2000">
                <a:solidFill>
                  <a:schemeClr val="tx1"/>
                </a:solidFill>
                <a:latin typeface="Arial" pitchFamily="34" charset="0"/>
                <a:cs typeface="Arial" pitchFamily="34" charset="0"/>
              </a:defRPr>
            </a:lvl3pPr>
            <a:lvl4pPr>
              <a:buClr>
                <a:srgbClr val="005295"/>
              </a:buClr>
              <a:defRPr sz="1800">
                <a:solidFill>
                  <a:schemeClr val="tx1"/>
                </a:solidFill>
                <a:latin typeface="Arial" pitchFamily="34" charset="0"/>
                <a:cs typeface="Arial" pitchFamily="34" charset="0"/>
              </a:defRPr>
            </a:lvl4pPr>
            <a:lvl5pPr>
              <a:buClr>
                <a:srgbClr val="005295"/>
              </a:buCl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7375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srgbClr val="00263E">
                  <a:tint val="75000"/>
                </a:srgbClr>
              </a:solidFill>
            </a:endParaRPr>
          </a:p>
        </p:txBody>
      </p:sp>
      <p:sp>
        <p:nvSpPr>
          <p:cNvPr id="6" name="Slide Number Placeholder 5"/>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15242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25880"/>
            <a:ext cx="4038600" cy="4800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25880"/>
            <a:ext cx="4038600" cy="4800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solidFill>
                <a:srgbClr val="00263E">
                  <a:tint val="75000"/>
                </a:srgbClr>
              </a:solidFill>
            </a:endParaRPr>
          </a:p>
        </p:txBody>
      </p:sp>
      <p:sp>
        <p:nvSpPr>
          <p:cNvPr id="7" name="Slide Number Placeholder 6"/>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349797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80744"/>
            <a:ext cx="8229598" cy="639762"/>
          </a:xfrm>
        </p:spPr>
        <p:txBody>
          <a:bodyPr anchor="b"/>
          <a:lstStyle>
            <a:lvl1pPr marL="0" indent="0">
              <a:buNone/>
              <a:defRPr sz="2400" b="1">
                <a:solidFill>
                  <a:srgbClr val="799A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199" y="2157984"/>
            <a:ext cx="8229599" cy="3968179"/>
          </a:xfrm>
        </p:spPr>
        <p:txBody>
          <a:bodyPr/>
          <a:lstStyle>
            <a:lvl1pPr>
              <a:lnSpc>
                <a:spcPts val="2480"/>
              </a:lnSpc>
              <a:spcAft>
                <a:spcPts val="600"/>
              </a:spcAft>
              <a:defRPr sz="2400"/>
            </a:lvl1pPr>
            <a:lvl2pPr>
              <a:lnSpc>
                <a:spcPts val="2480"/>
              </a:lnSpc>
              <a:spcAft>
                <a:spcPts val="600"/>
              </a:spcAft>
              <a:defRPr sz="2000"/>
            </a:lvl2pPr>
            <a:lvl3pPr>
              <a:lnSpc>
                <a:spcPts val="2480"/>
              </a:lnSpc>
              <a:spcAft>
                <a:spcPts val="600"/>
              </a:spcAft>
              <a:defRPr sz="1800"/>
            </a:lvl3pPr>
            <a:lvl4pPr>
              <a:lnSpc>
                <a:spcPts val="2480"/>
              </a:lnSpc>
              <a:spcAft>
                <a:spcPts val="600"/>
              </a:spcAft>
              <a:defRPr sz="1600"/>
            </a:lvl4pPr>
            <a:lvl5pPr>
              <a:lnSpc>
                <a:spcPts val="2480"/>
              </a:lnSpc>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solidFill>
                <a:srgbClr val="00263E">
                  <a:tint val="75000"/>
                </a:srgbClr>
              </a:solidFill>
            </a:endParaRPr>
          </a:p>
        </p:txBody>
      </p:sp>
      <p:sp>
        <p:nvSpPr>
          <p:cNvPr id="9" name="Slide Number Placeholder 8"/>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278091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799A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86000"/>
            <a:ext cx="4040188" cy="3840163"/>
          </a:xfrm>
        </p:spPr>
        <p:txBody>
          <a:bodyPr/>
          <a:lstStyle>
            <a:lvl1pPr>
              <a:lnSpc>
                <a:spcPts val="2480"/>
              </a:lnSpc>
              <a:spcAft>
                <a:spcPts val="600"/>
              </a:spcAft>
              <a:defRPr sz="2400"/>
            </a:lvl1pPr>
            <a:lvl2pPr>
              <a:lnSpc>
                <a:spcPts val="2480"/>
              </a:lnSpc>
              <a:spcAft>
                <a:spcPts val="600"/>
              </a:spcAft>
              <a:defRPr sz="2000"/>
            </a:lvl2pPr>
            <a:lvl3pPr>
              <a:lnSpc>
                <a:spcPts val="2480"/>
              </a:lnSpc>
              <a:spcAft>
                <a:spcPts val="600"/>
              </a:spcAft>
              <a:defRPr sz="1800"/>
            </a:lvl3pPr>
            <a:lvl4pPr>
              <a:lnSpc>
                <a:spcPts val="2480"/>
              </a:lnSpc>
              <a:spcAft>
                <a:spcPts val="600"/>
              </a:spcAft>
              <a:defRPr sz="1600"/>
            </a:lvl4pPr>
            <a:lvl5pPr>
              <a:lnSpc>
                <a:spcPts val="2480"/>
              </a:lnSpc>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03568" y="1535113"/>
            <a:ext cx="4041775" cy="639762"/>
          </a:xfrm>
        </p:spPr>
        <p:txBody>
          <a:bodyPr anchor="b"/>
          <a:lstStyle>
            <a:lvl1pPr marL="0" indent="0">
              <a:buNone/>
              <a:defRPr sz="2400" b="1">
                <a:solidFill>
                  <a:srgbClr val="799A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86000"/>
            <a:ext cx="4041775" cy="3840163"/>
          </a:xfrm>
        </p:spPr>
        <p:txBody>
          <a:bodyPr/>
          <a:lstStyle>
            <a:lvl1pPr>
              <a:lnSpc>
                <a:spcPts val="2480"/>
              </a:lnSpc>
              <a:spcAft>
                <a:spcPts val="600"/>
              </a:spcAft>
              <a:defRPr sz="2400"/>
            </a:lvl1pPr>
            <a:lvl2pPr>
              <a:lnSpc>
                <a:spcPts val="2480"/>
              </a:lnSpc>
              <a:spcAft>
                <a:spcPts val="600"/>
              </a:spcAft>
              <a:defRPr sz="2000"/>
            </a:lvl2pPr>
            <a:lvl3pPr>
              <a:lnSpc>
                <a:spcPts val="2480"/>
              </a:lnSpc>
              <a:spcAft>
                <a:spcPts val="600"/>
              </a:spcAft>
              <a:defRPr sz="1800"/>
            </a:lvl3pPr>
            <a:lvl4pPr>
              <a:lnSpc>
                <a:spcPts val="2480"/>
              </a:lnSpc>
              <a:spcAft>
                <a:spcPts val="600"/>
              </a:spcAft>
              <a:defRPr sz="1600"/>
            </a:lvl4pPr>
            <a:lvl5pPr>
              <a:lnSpc>
                <a:spcPts val="2480"/>
              </a:lnSpc>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364491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5497334" cy="639762"/>
          </a:xfrm>
        </p:spPr>
        <p:txBody>
          <a:bodyPr anchor="b"/>
          <a:lstStyle>
            <a:lvl1pPr marL="0" indent="0">
              <a:buNone/>
              <a:defRPr sz="2400" b="1">
                <a:solidFill>
                  <a:srgbClr val="799A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4288"/>
            <a:ext cx="5497334" cy="3821875"/>
          </a:xfrm>
        </p:spPr>
        <p:txBody>
          <a:bodyPr/>
          <a:lstStyle>
            <a:lvl1pPr>
              <a:lnSpc>
                <a:spcPts val="2480"/>
              </a:lnSpc>
              <a:spcAft>
                <a:spcPts val="600"/>
              </a:spcAft>
              <a:defRPr sz="2400"/>
            </a:lvl1pPr>
            <a:lvl2pPr>
              <a:lnSpc>
                <a:spcPts val="2480"/>
              </a:lnSpc>
              <a:spcAft>
                <a:spcPts val="600"/>
              </a:spcAft>
              <a:defRPr sz="2000"/>
            </a:lvl2pPr>
            <a:lvl3pPr>
              <a:lnSpc>
                <a:spcPts val="2480"/>
              </a:lnSpc>
              <a:spcAft>
                <a:spcPts val="600"/>
              </a:spcAft>
              <a:defRPr sz="1800"/>
            </a:lvl3pPr>
            <a:lvl4pPr>
              <a:lnSpc>
                <a:spcPts val="2480"/>
              </a:lnSpc>
              <a:spcAft>
                <a:spcPts val="600"/>
              </a:spcAft>
              <a:defRPr sz="1600"/>
            </a:lvl4pPr>
            <a:lvl5pPr>
              <a:lnSpc>
                <a:spcPts val="2480"/>
              </a:lnSpc>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solidFill>
                <a:srgbClr val="00263E">
                  <a:tint val="75000"/>
                </a:srgbClr>
              </a:solidFill>
            </a:endParaRPr>
          </a:p>
        </p:txBody>
      </p:sp>
      <p:sp>
        <p:nvSpPr>
          <p:cNvPr id="9" name="Slide Number Placeholder 8"/>
          <p:cNvSpPr>
            <a:spLocks noGrp="1"/>
          </p:cNvSpPr>
          <p:nvPr>
            <p:ph type="sldNum" sz="quarter" idx="12"/>
          </p:nvPr>
        </p:nvSpPr>
        <p:spPr>
          <a:xfrm>
            <a:off x="8362909" y="6356350"/>
            <a:ext cx="323890" cy="365125"/>
          </a:xfrm>
          <a:prstGeom prst="rect">
            <a:avLst/>
          </a:prstGeom>
        </p:spPr>
        <p:txBody>
          <a:bodyPr/>
          <a:lstStyle>
            <a:lvl1pPr>
              <a:defRPr>
                <a:solidFill>
                  <a:srgbClr val="799A05"/>
                </a:solidFill>
              </a:defRPr>
            </a:lvl1pPr>
          </a:lstStyle>
          <a:p>
            <a:fld id="{21AD668D-0247-144D-B5E3-BB8B09021D3D}" type="slidenum">
              <a:rPr lang="en-US" smtClean="0"/>
              <a:pPr/>
              <a:t>‹#›</a:t>
            </a:fld>
            <a:endParaRPr lang="en-US" dirty="0"/>
          </a:p>
        </p:txBody>
      </p:sp>
      <p:sp>
        <p:nvSpPr>
          <p:cNvPr id="10" name="Text Placeholder 9"/>
          <p:cNvSpPr>
            <a:spLocks noGrp="1"/>
          </p:cNvSpPr>
          <p:nvPr>
            <p:ph type="body" sz="quarter" idx="13"/>
          </p:nvPr>
        </p:nvSpPr>
        <p:spPr>
          <a:xfrm>
            <a:off x="6238874" y="3529584"/>
            <a:ext cx="2447174" cy="1959687"/>
          </a:xfrm>
        </p:spPr>
        <p:txBody>
          <a:bodyPr>
            <a:normAutofit/>
          </a:bodyPr>
          <a:lstStyle>
            <a:lvl1pPr marL="0" indent="0" algn="ctr">
              <a:lnSpc>
                <a:spcPct val="100000"/>
              </a:lnSpc>
              <a:buNone/>
              <a:defRPr sz="1000">
                <a:solidFill>
                  <a:schemeClr val="tx2"/>
                </a:solidFill>
                <a:latin typeface="Arial"/>
                <a:cs typeface="Arial"/>
              </a:defRPr>
            </a:lvl1pPr>
            <a:lvl2pPr marL="457200" indent="0">
              <a:lnSpc>
                <a:spcPct val="150000"/>
              </a:lnSpc>
              <a:buNone/>
              <a:defRPr sz="1400">
                <a:solidFill>
                  <a:schemeClr val="accent1"/>
                </a:solidFill>
                <a:latin typeface="Arial"/>
                <a:cs typeface="Arial"/>
              </a:defRPr>
            </a:lvl2pPr>
            <a:lvl3pPr marL="801687" indent="0">
              <a:lnSpc>
                <a:spcPct val="150000"/>
              </a:lnSpc>
              <a:buNone/>
              <a:defRPr sz="1400">
                <a:solidFill>
                  <a:schemeClr val="accent1"/>
                </a:solidFill>
                <a:latin typeface="Arial"/>
                <a:cs typeface="Arial"/>
              </a:defRPr>
            </a:lvl3pPr>
            <a:lvl4pPr marL="1031875" indent="0">
              <a:lnSpc>
                <a:spcPct val="150000"/>
              </a:lnSpc>
              <a:buNone/>
              <a:defRPr sz="1400">
                <a:solidFill>
                  <a:schemeClr val="accent1"/>
                </a:solidFill>
                <a:latin typeface="Arial"/>
                <a:cs typeface="Arial"/>
              </a:defRPr>
            </a:lvl4pPr>
            <a:lvl5pPr marL="1255712" indent="0">
              <a:lnSpc>
                <a:spcPct val="150000"/>
              </a:lnSpc>
              <a:buNone/>
              <a:defRPr sz="1400">
                <a:solidFill>
                  <a:schemeClr val="accent1"/>
                </a:solidFill>
                <a:latin typeface="Arial"/>
                <a:cs typeface="Arial"/>
              </a:defRPr>
            </a:lvl5pPr>
          </a:lstStyle>
          <a:p>
            <a:pPr lvl="0"/>
            <a:r>
              <a:rPr lang="en-US" dirty="0"/>
              <a:t>Click to edit Master text styles</a:t>
            </a:r>
          </a:p>
        </p:txBody>
      </p:sp>
      <p:sp>
        <p:nvSpPr>
          <p:cNvPr id="12" name="Picture Placeholder 11"/>
          <p:cNvSpPr>
            <a:spLocks noGrp="1"/>
          </p:cNvSpPr>
          <p:nvPr>
            <p:ph type="pic" sz="quarter" idx="14" hasCustomPrompt="1"/>
          </p:nvPr>
        </p:nvSpPr>
        <p:spPr>
          <a:xfrm>
            <a:off x="6238874" y="1535113"/>
            <a:ext cx="2447925" cy="1778000"/>
          </a:xfrm>
        </p:spPr>
        <p:txBody>
          <a:bodyPr>
            <a:normAutofit/>
          </a:bodyPr>
          <a:lstStyle>
            <a:lvl1pPr marL="0" indent="0" algn="ctr">
              <a:buNone/>
              <a:defRPr sz="1000">
                <a:solidFill>
                  <a:schemeClr val="tx2"/>
                </a:solidFill>
                <a:latin typeface="Arial"/>
                <a:cs typeface="Arial"/>
              </a:defRPr>
            </a:lvl1pPr>
          </a:lstStyle>
          <a:p>
            <a:r>
              <a:rPr lang="en-US" dirty="0"/>
              <a:t>Picture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117768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solidFill>
                <a:srgbClr val="00263E">
                  <a:tint val="75000"/>
                </a:srgbClr>
              </a:solidFill>
            </a:endParaRPr>
          </a:p>
        </p:txBody>
      </p:sp>
      <p:sp>
        <p:nvSpPr>
          <p:cNvPr id="5" name="Slide Number Placeholder 4"/>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59352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00263E">
                  <a:tint val="75000"/>
                </a:srgbClr>
              </a:solidFill>
            </a:endParaRPr>
          </a:p>
        </p:txBody>
      </p:sp>
      <p:sp>
        <p:nvSpPr>
          <p:cNvPr id="4" name="Slide Number Placeholder 3"/>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120478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00263E">
                  <a:tint val="75000"/>
                </a:srgbClr>
              </a:solidFill>
            </a:endParaRPr>
          </a:p>
        </p:txBody>
      </p:sp>
      <p:sp>
        <p:nvSpPr>
          <p:cNvPr id="4" name="Slide Number Placeholder 3"/>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spTree>
    <p:extLst>
      <p:ext uri="{BB962C8B-B14F-4D97-AF65-F5344CB8AC3E}">
        <p14:creationId xmlns:p14="http://schemas.microsoft.com/office/powerpoint/2010/main" val="130098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7589520" cy="4480560"/>
          </a:xfrm>
          <a:prstGeom prst="rect">
            <a:avLst/>
          </a:prstGeom>
        </p:spPr>
        <p:txBody>
          <a:bodyPr/>
          <a:lstStyle>
            <a:lvl1pPr>
              <a:defRPr sz="2200">
                <a:solidFill>
                  <a:srgbClr val="4D4D4D"/>
                </a:solidFill>
              </a:defRPr>
            </a:lvl1pPr>
            <a:lvl2pPr>
              <a:defRPr sz="2000">
                <a:solidFill>
                  <a:srgbClr val="4D4D4D"/>
                </a:solidFill>
              </a:defRPr>
            </a:lvl2pPr>
            <a:lvl3pPr>
              <a:defRPr sz="1800">
                <a:solidFill>
                  <a:srgbClr val="4D4D4D"/>
                </a:solidFill>
              </a:defRPr>
            </a:lvl3pPr>
            <a:lvl4pPr>
              <a:defRPr sz="1600">
                <a:solidFill>
                  <a:srgbClr val="4D4D4D"/>
                </a:solidFill>
              </a:defRPr>
            </a:lvl4pPr>
            <a:lvl5pPr>
              <a:defRPr sz="140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45736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spcAft>
                <a:spcPts val="600"/>
              </a:spcAft>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solidFill>
                <a:srgbClr val="00263E">
                  <a:tint val="75000"/>
                </a:srgbClr>
              </a:solidFill>
            </a:endParaRPr>
          </a:p>
        </p:txBody>
      </p:sp>
      <p:sp>
        <p:nvSpPr>
          <p:cNvPr id="7" name="Slide Number Placeholder 6"/>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362302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solidFill>
                <a:srgbClr val="00263E">
                  <a:tint val="75000"/>
                </a:srgbClr>
              </a:solidFill>
            </a:endParaRPr>
          </a:p>
        </p:txBody>
      </p:sp>
      <p:sp>
        <p:nvSpPr>
          <p:cNvPr id="7" name="Slide Number Placeholder 6"/>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 y="6778491"/>
            <a:ext cx="9143943" cy="79247"/>
          </a:xfrm>
          <a:prstGeom prst="rect">
            <a:avLst/>
          </a:prstGeom>
        </p:spPr>
      </p:pic>
    </p:spTree>
    <p:extLst>
      <p:ext uri="{BB962C8B-B14F-4D97-AF65-F5344CB8AC3E}">
        <p14:creationId xmlns:p14="http://schemas.microsoft.com/office/powerpoint/2010/main" val="38863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00263E">
                  <a:tint val="75000"/>
                </a:srgbClr>
              </a:solidFill>
            </a:endParaRPr>
          </a:p>
        </p:txBody>
      </p:sp>
      <p:sp>
        <p:nvSpPr>
          <p:cNvPr id="6" name="Slide Number Placeholder 5"/>
          <p:cNvSpPr>
            <a:spLocks noGrp="1"/>
          </p:cNvSpPr>
          <p:nvPr>
            <p:ph type="sldNum" sz="quarter" idx="12"/>
          </p:nvPr>
        </p:nvSpPr>
        <p:spPr>
          <a:xfrm>
            <a:off x="8362909" y="6356350"/>
            <a:ext cx="323890" cy="365125"/>
          </a:xfrm>
          <a:prstGeom prst="rect">
            <a:avLst/>
          </a:prstGeom>
        </p:spPr>
        <p:txBody>
          <a:bodyPr/>
          <a:lstStyle/>
          <a:p>
            <a:fld id="{21AD668D-0247-144D-B5E3-BB8B09021D3D}" type="slidenum">
              <a:rPr lang="en-US" smtClean="0"/>
              <a:pPr/>
              <a:t>‹#›</a:t>
            </a:fld>
            <a:endParaRPr lang="en-US"/>
          </a:p>
        </p:txBody>
      </p:sp>
    </p:spTree>
    <p:extLst>
      <p:ext uri="{BB962C8B-B14F-4D97-AF65-F5344CB8AC3E}">
        <p14:creationId xmlns:p14="http://schemas.microsoft.com/office/powerpoint/2010/main" val="223852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w Photo 1">
    <p:spTree>
      <p:nvGrpSpPr>
        <p:cNvPr id="1" name=""/>
        <p:cNvGrpSpPr/>
        <p:nvPr/>
      </p:nvGrpSpPr>
      <p:grpSpPr>
        <a:xfrm>
          <a:off x="0" y="0"/>
          <a:ext cx="0" cy="0"/>
          <a:chOff x="0" y="0"/>
          <a:chExt cx="0" cy="0"/>
        </a:xfrm>
      </p:grpSpPr>
      <p:sp>
        <p:nvSpPr>
          <p:cNvPr id="7" name="Rectangle 6"/>
          <p:cNvSpPr/>
          <p:nvPr userDrawn="1"/>
        </p:nvSpPr>
        <p:spPr>
          <a:xfrm>
            <a:off x="0" y="1959428"/>
            <a:ext cx="9144000" cy="4913661"/>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5029200"/>
            <a:ext cx="5181600" cy="99059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228600" y="6080760"/>
            <a:ext cx="5181600" cy="38100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311617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3616779"/>
            <a:ext cx="9144000" cy="3247115"/>
          </a:xfrm>
          <a:prstGeom prst="rect">
            <a:avLst/>
          </a:prstGeom>
          <a:blipFill>
            <a:blip r:embed="rId2">
              <a:alphaModFix amt="90000"/>
            </a:blip>
            <a:srcRect/>
            <a:stretch>
              <a:fillRect t="-11175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5288975"/>
            <a:ext cx="4754880" cy="1005840"/>
          </a:xfrm>
          <a:prstGeom prst="rect">
            <a:avLst/>
          </a:prstGeom>
        </p:spPr>
        <p:txBody>
          <a:bodyPr anchor="b" anchorCtr="0">
            <a:normAutofit/>
          </a:bodyPr>
          <a:lstStyle>
            <a:lvl1pPr algn="l">
              <a:lnSpc>
                <a:spcPts val="4300"/>
              </a:lnSpc>
              <a:spcBef>
                <a:spcPts val="0"/>
              </a:spcBef>
              <a:defRPr sz="2400"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228600" y="6340535"/>
            <a:ext cx="4754880" cy="386940"/>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4401" y="5706324"/>
            <a:ext cx="2651760" cy="875486"/>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53253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w Photo 3">
    <p:spTree>
      <p:nvGrpSpPr>
        <p:cNvPr id="1" name=""/>
        <p:cNvGrpSpPr/>
        <p:nvPr/>
      </p:nvGrpSpPr>
      <p:grpSpPr>
        <a:xfrm>
          <a:off x="0" y="0"/>
          <a:ext cx="0" cy="0"/>
          <a:chOff x="0" y="0"/>
          <a:chExt cx="0" cy="0"/>
        </a:xfrm>
      </p:grpSpPr>
      <p:sp>
        <p:nvSpPr>
          <p:cNvPr id="8" name="Rectangle 7"/>
          <p:cNvSpPr>
            <a:spLocks noChangeAspect="1"/>
          </p:cNvSpPr>
          <p:nvPr userDrawn="1"/>
        </p:nvSpPr>
        <p:spPr>
          <a:xfrm>
            <a:off x="0" y="-10392"/>
            <a:ext cx="7503952" cy="7531891"/>
          </a:xfrm>
          <a:prstGeom prst="rect">
            <a:avLst/>
          </a:prstGeom>
          <a:blipFill>
            <a:blip r:embed="rId2">
              <a:alphaModFix amt="90000"/>
            </a:blip>
            <a:srcRect/>
            <a:stretch>
              <a:fillRect l="-22" r="-3377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1856453"/>
            <a:ext cx="2651760" cy="1428389"/>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a:t>Title Slide</a:t>
            </a:r>
          </a:p>
        </p:txBody>
      </p:sp>
      <p:sp>
        <p:nvSpPr>
          <p:cNvPr id="3" name="Subtitle 2"/>
          <p:cNvSpPr>
            <a:spLocks noGrp="1"/>
          </p:cNvSpPr>
          <p:nvPr>
            <p:ph type="subTitle" idx="1" hasCustomPrompt="1"/>
          </p:nvPr>
        </p:nvSpPr>
        <p:spPr>
          <a:xfrm>
            <a:off x="228600" y="3291840"/>
            <a:ext cx="2651760" cy="731520"/>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a:p>
            <a:r>
              <a:rPr lang="en-US" dirty="0"/>
              <a:t>Date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00" y="5681225"/>
            <a:ext cx="2853596" cy="942122"/>
          </a:xfrm>
          <a:prstGeom prst="rect">
            <a:avLst/>
          </a:prstGeom>
        </p:spPr>
      </p:pic>
      <p:sp>
        <p:nvSpPr>
          <p:cNvPr id="10" name="Text Placeholder 6"/>
          <p:cNvSpPr txBox="1">
            <a:spLocks/>
          </p:cNvSpPr>
          <p:nvPr userDrawn="1"/>
        </p:nvSpPr>
        <p:spPr>
          <a:xfrm>
            <a:off x="2286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109902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Text Only">
    <p:spTree>
      <p:nvGrpSpPr>
        <p:cNvPr id="1" name=""/>
        <p:cNvGrpSpPr/>
        <p:nvPr/>
      </p:nvGrpSpPr>
      <p:grpSpPr>
        <a:xfrm>
          <a:off x="0" y="0"/>
          <a:ext cx="0" cy="0"/>
          <a:chOff x="0" y="0"/>
          <a:chExt cx="0" cy="0"/>
        </a:xfrm>
      </p:grpSpPr>
      <p:sp>
        <p:nvSpPr>
          <p:cNvPr id="9" name="Rectangle 8"/>
          <p:cNvSpPr/>
          <p:nvPr userDrawn="1"/>
        </p:nvSpPr>
        <p:spPr>
          <a:xfrm>
            <a:off x="0" y="1959428"/>
            <a:ext cx="9144000" cy="4913661"/>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457200"/>
            <a:ext cx="5181600" cy="990599"/>
          </a:xfrm>
          <a:prstGeom prst="rect">
            <a:avLst/>
          </a:prstGeom>
        </p:spPr>
        <p:txBody>
          <a:bodyPr anchor="b" anchorCtr="0"/>
          <a:lstStyle>
            <a:lvl1pPr algn="l">
              <a:defRPr sz="2400" baseline="0">
                <a:solidFill>
                  <a:schemeClr val="accent1"/>
                </a:solidFill>
              </a:defRPr>
            </a:lvl1pPr>
          </a:lstStyle>
          <a:p>
            <a:r>
              <a:rPr lang="en-US" dirty="0"/>
              <a:t>Title Slide – text only</a:t>
            </a:r>
          </a:p>
        </p:txBody>
      </p:sp>
      <p:sp>
        <p:nvSpPr>
          <p:cNvPr id="10" name="Text Placeholder 5"/>
          <p:cNvSpPr>
            <a:spLocks noGrp="1"/>
          </p:cNvSpPr>
          <p:nvPr>
            <p:ph type="body" sz="quarter" idx="10" hasCustomPrompt="1"/>
          </p:nvPr>
        </p:nvSpPr>
        <p:spPr>
          <a:xfrm>
            <a:off x="228600" y="1554480"/>
            <a:ext cx="5181600" cy="381000"/>
          </a:xfrm>
          <a:prstGeom prst="rect">
            <a:avLst/>
          </a:prstGeom>
        </p:spPr>
        <p:txBody>
          <a:bodyPr>
            <a:noAutofit/>
          </a:bodyPr>
          <a:lstStyle>
            <a:lvl1pPr marL="0" indent="0">
              <a:buNone/>
              <a:defRPr sz="16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149690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Closing w Photo">
    <p:spTree>
      <p:nvGrpSpPr>
        <p:cNvPr id="1" name=""/>
        <p:cNvGrpSpPr/>
        <p:nvPr/>
      </p:nvGrpSpPr>
      <p:grpSpPr>
        <a:xfrm>
          <a:off x="0" y="0"/>
          <a:ext cx="0" cy="0"/>
          <a:chOff x="0" y="0"/>
          <a:chExt cx="0" cy="0"/>
        </a:xfrm>
      </p:grpSpPr>
      <p:sp>
        <p:nvSpPr>
          <p:cNvPr id="11" name="Rectangle 10"/>
          <p:cNvSpPr>
            <a:spLocks noChangeAspect="1"/>
          </p:cNvSpPr>
          <p:nvPr userDrawn="1"/>
        </p:nvSpPr>
        <p:spPr>
          <a:xfrm>
            <a:off x="0" y="-10391"/>
            <a:ext cx="8205107" cy="6867144"/>
          </a:xfrm>
          <a:prstGeom prst="rect">
            <a:avLst/>
          </a:prstGeom>
          <a:blipFill>
            <a:blip r:embed="rId2">
              <a:alphaModFix amt="90000"/>
            </a:blip>
            <a:srcRect/>
            <a:stretch>
              <a:fillRect l="-19" r="-11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1856453"/>
            <a:ext cx="2651760" cy="914400"/>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a:t>Thank you!</a:t>
            </a:r>
          </a:p>
        </p:txBody>
      </p:sp>
      <p:sp>
        <p:nvSpPr>
          <p:cNvPr id="3" name="Subtitle 2"/>
          <p:cNvSpPr>
            <a:spLocks noGrp="1"/>
          </p:cNvSpPr>
          <p:nvPr>
            <p:ph type="subTitle" idx="1" hasCustomPrompt="1"/>
          </p:nvPr>
        </p:nvSpPr>
        <p:spPr>
          <a:xfrm>
            <a:off x="228600" y="2834640"/>
            <a:ext cx="2743200" cy="731520"/>
          </a:xfrm>
          <a:prstGeom prst="rect">
            <a:avLst/>
          </a:prstGeom>
        </p:spPr>
        <p:txBody>
          <a:bodyPr>
            <a:noAutofit/>
          </a:bodyPr>
          <a:lstStyle>
            <a:lvl1pPr marL="0" indent="0" algn="l">
              <a:spcAft>
                <a:spcPts val="0"/>
              </a:spcAft>
              <a:buNone/>
              <a:defRPr sz="1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Contact #</a:t>
            </a:r>
          </a:p>
          <a:p>
            <a:r>
              <a:rPr lang="en-US" dirty="0"/>
              <a:t>Email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00" y="5681225"/>
            <a:ext cx="2853596" cy="942122"/>
          </a:xfrm>
          <a:prstGeom prst="rect">
            <a:avLst/>
          </a:prstGeom>
        </p:spPr>
      </p:pic>
      <p:sp>
        <p:nvSpPr>
          <p:cNvPr id="10" name="Text Placeholder 6"/>
          <p:cNvSpPr txBox="1">
            <a:spLocks/>
          </p:cNvSpPr>
          <p:nvPr userDrawn="1"/>
        </p:nvSpPr>
        <p:spPr>
          <a:xfrm>
            <a:off x="2286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
        <p:nvSpPr>
          <p:cNvPr id="13" name="Text Placeholder 12"/>
          <p:cNvSpPr>
            <a:spLocks noGrp="1"/>
          </p:cNvSpPr>
          <p:nvPr>
            <p:ph type="body" sz="quarter" idx="10"/>
          </p:nvPr>
        </p:nvSpPr>
        <p:spPr>
          <a:xfrm>
            <a:off x="228600" y="3615747"/>
            <a:ext cx="2743200" cy="800100"/>
          </a:xfrm>
        </p:spPr>
        <p:txBody>
          <a:bodyPr>
            <a:noAutofit/>
          </a:bodyPr>
          <a:lstStyle>
            <a:lvl1pPr marL="0" indent="0">
              <a:spcAft>
                <a:spcPts val="0"/>
              </a:spcAft>
              <a:buNone/>
              <a:defRPr sz="1200">
                <a:solidFill>
                  <a:schemeClr val="bg1"/>
                </a:solidFill>
              </a:defRPr>
            </a:lvl1pPr>
            <a:lvl2pPr marL="231775" indent="0">
              <a:buNone/>
              <a:defRPr sz="1600">
                <a:solidFill>
                  <a:schemeClr val="bg1"/>
                </a:solidFill>
              </a:defRPr>
            </a:lvl2pPr>
            <a:lvl3pPr marL="454025" indent="0">
              <a:buNone/>
              <a:defRPr sz="1600">
                <a:solidFill>
                  <a:schemeClr val="bg1"/>
                </a:solidFill>
              </a:defRPr>
            </a:lvl3pPr>
            <a:lvl4pPr marL="690562" indent="0">
              <a:buNone/>
              <a:defRPr sz="1600">
                <a:solidFill>
                  <a:schemeClr val="bg1"/>
                </a:solidFill>
              </a:defRPr>
            </a:lvl4pPr>
            <a:lvl5pPr marL="919162"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289080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Text Only">
    <p:spTree>
      <p:nvGrpSpPr>
        <p:cNvPr id="1" name=""/>
        <p:cNvGrpSpPr/>
        <p:nvPr/>
      </p:nvGrpSpPr>
      <p:grpSpPr>
        <a:xfrm>
          <a:off x="0" y="0"/>
          <a:ext cx="0" cy="0"/>
          <a:chOff x="0" y="0"/>
          <a:chExt cx="0" cy="0"/>
        </a:xfrm>
      </p:grpSpPr>
      <p:sp>
        <p:nvSpPr>
          <p:cNvPr id="9" name="Rectangle 8"/>
          <p:cNvSpPr/>
          <p:nvPr userDrawn="1"/>
        </p:nvSpPr>
        <p:spPr>
          <a:xfrm>
            <a:off x="0" y="1298122"/>
            <a:ext cx="9144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457200"/>
            <a:ext cx="5181600" cy="990599"/>
          </a:xfrm>
          <a:prstGeom prst="rect">
            <a:avLst/>
          </a:prstGeom>
        </p:spPr>
        <p:txBody>
          <a:bodyPr anchor="b" anchorCtr="0"/>
          <a:lstStyle>
            <a:lvl1pPr algn="l">
              <a:defRPr sz="2400" baseline="0">
                <a:solidFill>
                  <a:schemeClr val="accent1"/>
                </a:solidFill>
              </a:defRPr>
            </a:lvl1pPr>
          </a:lstStyle>
          <a:p>
            <a:r>
              <a:rPr lang="en-US" dirty="0"/>
              <a:t>Thank you!</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
        <p:nvSpPr>
          <p:cNvPr id="7" name="Subtitle 2"/>
          <p:cNvSpPr>
            <a:spLocks noGrp="1"/>
          </p:cNvSpPr>
          <p:nvPr>
            <p:ph type="subTitle" idx="1" hasCustomPrompt="1"/>
          </p:nvPr>
        </p:nvSpPr>
        <p:spPr>
          <a:xfrm>
            <a:off x="228600" y="5120637"/>
            <a:ext cx="2743200" cy="731520"/>
          </a:xfrm>
          <a:prstGeom prst="rect">
            <a:avLst/>
          </a:prstGeom>
        </p:spPr>
        <p:txBody>
          <a:bodyPr>
            <a:noAutofit/>
          </a:bodyPr>
          <a:lstStyle>
            <a:lvl1pPr marL="0" indent="0" algn="l">
              <a:spcAft>
                <a:spcPts val="0"/>
              </a:spcAft>
              <a:buNone/>
              <a:defRPr sz="1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Contact #</a:t>
            </a:r>
          </a:p>
          <a:p>
            <a:r>
              <a:rPr lang="en-US" dirty="0"/>
              <a:t>Email</a:t>
            </a:r>
          </a:p>
        </p:txBody>
      </p:sp>
      <p:sp>
        <p:nvSpPr>
          <p:cNvPr id="11" name="Text Placeholder 12"/>
          <p:cNvSpPr>
            <a:spLocks noGrp="1"/>
          </p:cNvSpPr>
          <p:nvPr>
            <p:ph type="body" sz="quarter" idx="10"/>
          </p:nvPr>
        </p:nvSpPr>
        <p:spPr>
          <a:xfrm>
            <a:off x="228600" y="5897880"/>
            <a:ext cx="2743200" cy="800100"/>
          </a:xfrm>
        </p:spPr>
        <p:txBody>
          <a:bodyPr>
            <a:noAutofit/>
          </a:bodyPr>
          <a:lstStyle>
            <a:lvl1pPr marL="0" indent="0">
              <a:spcAft>
                <a:spcPts val="0"/>
              </a:spcAft>
              <a:buNone/>
              <a:defRPr sz="1200">
                <a:solidFill>
                  <a:schemeClr val="bg1"/>
                </a:solidFill>
              </a:defRPr>
            </a:lvl1pPr>
            <a:lvl2pPr marL="231775" indent="0">
              <a:buNone/>
              <a:defRPr sz="1600">
                <a:solidFill>
                  <a:schemeClr val="bg1"/>
                </a:solidFill>
              </a:defRPr>
            </a:lvl2pPr>
            <a:lvl3pPr marL="454025" indent="0">
              <a:buNone/>
              <a:defRPr sz="1600">
                <a:solidFill>
                  <a:schemeClr val="bg1"/>
                </a:solidFill>
              </a:defRPr>
            </a:lvl3pPr>
            <a:lvl4pPr marL="690562" indent="0">
              <a:buNone/>
              <a:defRPr sz="1600">
                <a:solidFill>
                  <a:schemeClr val="bg1"/>
                </a:solidFill>
              </a:defRPr>
            </a:lvl4pPr>
            <a:lvl5pPr marL="919162"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378477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isclaimer - GBS ONLY">
    <p:spTree>
      <p:nvGrpSpPr>
        <p:cNvPr id="1" name=""/>
        <p:cNvGrpSpPr/>
        <p:nvPr/>
      </p:nvGrpSpPr>
      <p:grpSpPr>
        <a:xfrm>
          <a:off x="0" y="0"/>
          <a:ext cx="0" cy="0"/>
          <a:chOff x="0" y="0"/>
          <a:chExt cx="0" cy="0"/>
        </a:xfrm>
      </p:grpSpPr>
      <p:sp>
        <p:nvSpPr>
          <p:cNvPr id="8" name="Rectangle 7"/>
          <p:cNvSpPr/>
          <p:nvPr userDrawn="1"/>
        </p:nvSpPr>
        <p:spPr>
          <a:xfrm>
            <a:off x="0" y="1298122"/>
            <a:ext cx="9144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1"/>
          <p:cNvSpPr txBox="1">
            <a:spLocks/>
          </p:cNvSpPr>
          <p:nvPr userDrawn="1"/>
        </p:nvSpPr>
        <p:spPr>
          <a:xfrm>
            <a:off x="228600" y="4800600"/>
            <a:ext cx="5486400" cy="1901536"/>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0"/>
              </a:spcAft>
              <a:buClr>
                <a:srgbClr val="6FACDE"/>
              </a:buClr>
              <a:buFont typeface="Arial" panose="020B0604020202020204" pitchFamily="34" charset="0"/>
              <a:buNone/>
            </a:pPr>
            <a:r>
              <a:rPr lang="en-US" sz="800" dirty="0">
                <a:solidFill>
                  <a:srgbClr val="6FACDE">
                    <a:lumMod val="40000"/>
                    <a:lumOff val="60000"/>
                  </a:srgbClr>
                </a:solidFill>
              </a:rPr>
              <a:t>Consulting and insurance brokerage services to be provided by Gallagher Benefit Services, Inc. and/or its affiliate Gallagher Benefit Services (Canada) Group Inc. Gallagher Benefit Services, Inc., a non-investment firm and subsidiary of Arthur J. Gallagher &amp; Co., is a licensed insurance agency that does business in California as “Gallagher Benefit Services of California Insurance Services” and in Massachusetts as “Gallagher Benefit Insurance Services.” Investment advisory services and corresponding named fiduciary services may be offered through Gallagher Fiduciary Advisors, LLC, a Registered Investment Adviser. Gallagher Fiduciary Advisors, LLC is a single-member, limited-liability company, with Gallagher Benefit Services, Inc. as its single member. Certain appropriately licensed individuals of Arthur J. Gallagher &amp; Co. subsidiaries or affiliates, excluding Gallagher Fiduciary Advisors, LLC, offer securities through </a:t>
            </a:r>
            <a:r>
              <a:rPr lang="en-US" sz="800" dirty="0" err="1">
                <a:solidFill>
                  <a:srgbClr val="6FACDE">
                    <a:lumMod val="40000"/>
                    <a:lumOff val="60000"/>
                  </a:srgbClr>
                </a:solidFill>
              </a:rPr>
              <a:t>Kestra</a:t>
            </a:r>
            <a:r>
              <a:rPr lang="en-US" sz="800" dirty="0">
                <a:solidFill>
                  <a:srgbClr val="6FACDE">
                    <a:lumMod val="40000"/>
                    <a:lumOff val="60000"/>
                  </a:srgbClr>
                </a:solidFill>
              </a:rPr>
              <a:t> Investment Services (</a:t>
            </a:r>
            <a:r>
              <a:rPr lang="en-US" sz="800" dirty="0" err="1">
                <a:solidFill>
                  <a:srgbClr val="6FACDE">
                    <a:lumMod val="40000"/>
                    <a:lumOff val="60000"/>
                  </a:srgbClr>
                </a:solidFill>
              </a:rPr>
              <a:t>Kestra</a:t>
            </a:r>
            <a:r>
              <a:rPr lang="en-US" sz="800" dirty="0">
                <a:solidFill>
                  <a:srgbClr val="6FACDE">
                    <a:lumMod val="40000"/>
                    <a:lumOff val="60000"/>
                  </a:srgbClr>
                </a:solidFill>
              </a:rPr>
              <a:t> IS), member FINRA/SIPC and or investment advisory services through </a:t>
            </a:r>
            <a:r>
              <a:rPr lang="en-US" sz="800" dirty="0" err="1">
                <a:solidFill>
                  <a:srgbClr val="6FACDE">
                    <a:lumMod val="40000"/>
                    <a:lumOff val="60000"/>
                  </a:srgbClr>
                </a:solidFill>
              </a:rPr>
              <a:t>Kestra</a:t>
            </a:r>
            <a:r>
              <a:rPr lang="en-US" sz="800" dirty="0">
                <a:solidFill>
                  <a:srgbClr val="6FACDE">
                    <a:lumMod val="40000"/>
                    <a:lumOff val="60000"/>
                  </a:srgbClr>
                </a:solidFill>
              </a:rPr>
              <a:t> Advisory Services (</a:t>
            </a:r>
            <a:r>
              <a:rPr lang="en-US" sz="800" dirty="0" err="1">
                <a:solidFill>
                  <a:srgbClr val="6FACDE">
                    <a:lumMod val="40000"/>
                    <a:lumOff val="60000"/>
                  </a:srgbClr>
                </a:solidFill>
              </a:rPr>
              <a:t>Kestra</a:t>
            </a:r>
            <a:r>
              <a:rPr lang="en-US" sz="800" dirty="0">
                <a:solidFill>
                  <a:srgbClr val="6FACDE">
                    <a:lumMod val="40000"/>
                    <a:lumOff val="60000"/>
                  </a:srgbClr>
                </a:solidFill>
              </a:rPr>
              <a:t> AS), an affiliate of </a:t>
            </a:r>
            <a:r>
              <a:rPr lang="en-US" sz="800" dirty="0" err="1">
                <a:solidFill>
                  <a:srgbClr val="6FACDE">
                    <a:lumMod val="40000"/>
                    <a:lumOff val="60000"/>
                  </a:srgbClr>
                </a:solidFill>
              </a:rPr>
              <a:t>Kestra</a:t>
            </a:r>
            <a:r>
              <a:rPr lang="en-US" sz="800" dirty="0">
                <a:solidFill>
                  <a:srgbClr val="6FACDE">
                    <a:lumMod val="40000"/>
                    <a:lumOff val="60000"/>
                  </a:srgbClr>
                </a:solidFill>
              </a:rPr>
              <a:t> IS. Neither </a:t>
            </a:r>
            <a:r>
              <a:rPr lang="en-US" sz="800" dirty="0" err="1">
                <a:solidFill>
                  <a:srgbClr val="6FACDE">
                    <a:lumMod val="40000"/>
                    <a:lumOff val="60000"/>
                  </a:srgbClr>
                </a:solidFill>
              </a:rPr>
              <a:t>Kestra</a:t>
            </a:r>
            <a:r>
              <a:rPr lang="en-US" sz="800" dirty="0">
                <a:solidFill>
                  <a:srgbClr val="6FACDE">
                    <a:lumMod val="40000"/>
                    <a:lumOff val="60000"/>
                  </a:srgbClr>
                </a:solidFill>
              </a:rPr>
              <a:t> IS nor </a:t>
            </a:r>
            <a:r>
              <a:rPr lang="en-US" sz="800" dirty="0" err="1">
                <a:solidFill>
                  <a:srgbClr val="6FACDE">
                    <a:lumMod val="40000"/>
                    <a:lumOff val="60000"/>
                  </a:srgbClr>
                </a:solidFill>
              </a:rPr>
              <a:t>Kestra</a:t>
            </a:r>
            <a:r>
              <a:rPr lang="en-US" sz="800" dirty="0">
                <a:solidFill>
                  <a:srgbClr val="6FACDE">
                    <a:lumMod val="40000"/>
                    <a:lumOff val="60000"/>
                  </a:srgbClr>
                </a:solidFill>
              </a:rPr>
              <a:t> AS is affiliated with Arthur J. Gallagher &amp; Co., Gallagher Benefit Services, Inc. or Gallagher Fiduciary Advisors, LLC. Neither </a:t>
            </a:r>
            <a:r>
              <a:rPr lang="en-US" sz="800" dirty="0" err="1">
                <a:solidFill>
                  <a:srgbClr val="6FACDE">
                    <a:lumMod val="40000"/>
                    <a:lumOff val="60000"/>
                  </a:srgbClr>
                </a:solidFill>
              </a:rPr>
              <a:t>Kestra</a:t>
            </a:r>
            <a:r>
              <a:rPr lang="en-US" sz="800" dirty="0">
                <a:solidFill>
                  <a:srgbClr val="6FACDE">
                    <a:lumMod val="40000"/>
                    <a:lumOff val="60000"/>
                  </a:srgbClr>
                </a:solidFill>
              </a:rPr>
              <a:t> AS, </a:t>
            </a:r>
            <a:r>
              <a:rPr lang="en-US" sz="800" dirty="0" err="1">
                <a:solidFill>
                  <a:srgbClr val="6FACDE">
                    <a:lumMod val="40000"/>
                    <a:lumOff val="60000"/>
                  </a:srgbClr>
                </a:solidFill>
              </a:rPr>
              <a:t>Kestra</a:t>
            </a:r>
            <a:r>
              <a:rPr lang="en-US" sz="800" dirty="0">
                <a:solidFill>
                  <a:srgbClr val="6FACDE">
                    <a:lumMod val="40000"/>
                    <a:lumOff val="60000"/>
                  </a:srgbClr>
                </a:solidFill>
              </a:rPr>
              <a:t> IS, Arthur J. Gallagher &amp; Co., nor their affiliates provide accounting, legal, or tax advice.</a:t>
            </a:r>
          </a:p>
        </p:txBody>
      </p:sp>
      <p:sp>
        <p:nvSpPr>
          <p:cNvPr id="9" name="Title 1"/>
          <p:cNvSpPr>
            <a:spLocks noGrp="1"/>
          </p:cNvSpPr>
          <p:nvPr>
            <p:ph type="ctrTitle" hasCustomPrompt="1"/>
          </p:nvPr>
        </p:nvSpPr>
        <p:spPr>
          <a:xfrm>
            <a:off x="228600" y="1090565"/>
            <a:ext cx="5546373"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a:t>Disclaimer – GBS </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267735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ubtitl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685800" y="1234440"/>
            <a:ext cx="7315200" cy="411480"/>
          </a:xfrm>
          <a:prstGeom prst="rect">
            <a:avLst/>
          </a:prstGeom>
        </p:spPr>
        <p:txBody>
          <a:bodyPr>
            <a:noAutofit/>
          </a:bodyPr>
          <a:lstStyle>
            <a:lvl1pPr>
              <a:buNone/>
              <a:defRPr sz="2400"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49161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claimer - GGB ONLY">
    <p:spTree>
      <p:nvGrpSpPr>
        <p:cNvPr id="1" name=""/>
        <p:cNvGrpSpPr/>
        <p:nvPr/>
      </p:nvGrpSpPr>
      <p:grpSpPr>
        <a:xfrm>
          <a:off x="0" y="0"/>
          <a:ext cx="0" cy="0"/>
          <a:chOff x="0" y="0"/>
          <a:chExt cx="0" cy="0"/>
        </a:xfrm>
      </p:grpSpPr>
      <p:sp>
        <p:nvSpPr>
          <p:cNvPr id="8" name="Rectangle 7"/>
          <p:cNvSpPr/>
          <p:nvPr userDrawn="1"/>
        </p:nvSpPr>
        <p:spPr>
          <a:xfrm>
            <a:off x="0" y="1298122"/>
            <a:ext cx="9144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1"/>
          <p:cNvSpPr txBox="1">
            <a:spLocks/>
          </p:cNvSpPr>
          <p:nvPr userDrawn="1"/>
        </p:nvSpPr>
        <p:spPr>
          <a:xfrm>
            <a:off x="228600" y="4937760"/>
            <a:ext cx="5486400" cy="1828800"/>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0"/>
              </a:spcAft>
              <a:buClr>
                <a:srgbClr val="6FACDE"/>
              </a:buClr>
              <a:buFont typeface="Arial" panose="020B0604020202020204" pitchFamily="34" charset="0"/>
              <a:buNone/>
            </a:pPr>
            <a:r>
              <a:rPr lang="en-US" sz="850" dirty="0">
                <a:solidFill>
                  <a:srgbClr val="6FACDE">
                    <a:lumMod val="40000"/>
                    <a:lumOff val="60000"/>
                  </a:srgbClr>
                </a:solidFill>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indent="0">
              <a:lnSpc>
                <a:spcPct val="114000"/>
              </a:lnSpc>
              <a:spcAft>
                <a:spcPts val="0"/>
              </a:spcAft>
              <a:buClr>
                <a:srgbClr val="6FACDE"/>
              </a:buClr>
              <a:buFont typeface="Arial" panose="020B0604020202020204" pitchFamily="34" charset="0"/>
              <a:buNone/>
            </a:pPr>
            <a:r>
              <a:rPr lang="en-US" sz="850" dirty="0">
                <a:solidFill>
                  <a:srgbClr val="6FACDE">
                    <a:lumMod val="40000"/>
                    <a:lumOff val="60000"/>
                  </a:srgbClr>
                </a:solidFill>
              </a:rPr>
              <a:t>Insurance brokerage and related services to be provided by Arthur J. Gallagher Risk Management Services, Inc. (License No. </a:t>
            </a:r>
            <a:r>
              <a:rPr lang="en-US" sz="850" dirty="0" err="1">
                <a:solidFill>
                  <a:srgbClr val="6FACDE">
                    <a:lumMod val="40000"/>
                    <a:lumOff val="60000"/>
                  </a:srgbClr>
                </a:solidFill>
              </a:rPr>
              <a:t>0D69293</a:t>
            </a:r>
            <a:r>
              <a:rPr lang="en-US" sz="850" dirty="0">
                <a:solidFill>
                  <a:srgbClr val="6FACDE">
                    <a:lumMod val="40000"/>
                    <a:lumOff val="60000"/>
                  </a:srgbClr>
                </a:solidFill>
              </a:rPr>
              <a:t>) and/or its affiliate Arthur J. Gallagher &amp; Co. Insurance Brokers of California, Inc. (License No. 0726293).</a:t>
            </a:r>
          </a:p>
        </p:txBody>
      </p:sp>
      <p:sp>
        <p:nvSpPr>
          <p:cNvPr id="9" name="Title 1"/>
          <p:cNvSpPr>
            <a:spLocks noGrp="1"/>
          </p:cNvSpPr>
          <p:nvPr>
            <p:ph type="ctrTitle" hasCustomPrompt="1"/>
          </p:nvPr>
        </p:nvSpPr>
        <p:spPr>
          <a:xfrm>
            <a:off x="228600" y="1090565"/>
            <a:ext cx="5546373"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a:t>Disclaimer – </a:t>
            </a:r>
            <a:r>
              <a:rPr lang="en-US" dirty="0" err="1"/>
              <a:t>GGB</a:t>
            </a:r>
            <a:r>
              <a:rPr lang="en-US" dirty="0"/>
              <a:t> </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17682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4403" b="539"/>
          <a:stretch/>
        </p:blipFill>
        <p:spPr>
          <a:xfrm flipH="1">
            <a:off x="0" y="2484120"/>
            <a:ext cx="9144000" cy="4382644"/>
          </a:xfrm>
          <a:prstGeom prst="rect">
            <a:avLst/>
          </a:prstGeom>
          <a:effectLst/>
        </p:spPr>
      </p:pic>
      <p:sp>
        <p:nvSpPr>
          <p:cNvPr id="8" name="Title 1"/>
          <p:cNvSpPr>
            <a:spLocks noGrp="1"/>
          </p:cNvSpPr>
          <p:nvPr>
            <p:ph type="ctrTitle" hasCustomPrompt="1"/>
          </p:nvPr>
        </p:nvSpPr>
        <p:spPr>
          <a:xfrm>
            <a:off x="228600" y="1097280"/>
            <a:ext cx="5181600" cy="990599"/>
          </a:xfrm>
          <a:prstGeom prst="rect">
            <a:avLst/>
          </a:prstGeom>
        </p:spPr>
        <p:txBody>
          <a:bodyPr anchor="b" anchorCtr="0"/>
          <a:lstStyle>
            <a:lvl1pPr algn="l">
              <a:defRPr sz="2400" baseline="0">
                <a:solidFill>
                  <a:schemeClr val="accent1"/>
                </a:solidFill>
              </a:defRPr>
            </a:lvl1pPr>
          </a:lstStyle>
          <a:p>
            <a:r>
              <a:rPr lang="en-US" dirty="0"/>
              <a:t>Divider Slide</a:t>
            </a:r>
          </a:p>
        </p:txBody>
      </p:sp>
      <p:sp>
        <p:nvSpPr>
          <p:cNvPr id="10" name="Text Placeholder 5"/>
          <p:cNvSpPr>
            <a:spLocks noGrp="1"/>
          </p:cNvSpPr>
          <p:nvPr>
            <p:ph type="body" sz="quarter" idx="10" hasCustomPrompt="1"/>
          </p:nvPr>
        </p:nvSpPr>
        <p:spPr>
          <a:xfrm>
            <a:off x="228600" y="2103120"/>
            <a:ext cx="5181600" cy="381000"/>
          </a:xfrm>
          <a:prstGeom prst="rect">
            <a:avLst/>
          </a:prstGeom>
        </p:spPr>
        <p:txBody>
          <a:bodyPr>
            <a:noAutofit/>
          </a:bodyPr>
          <a:lstStyle>
            <a:lvl1pPr marL="0" indent="0">
              <a:buNone/>
              <a:defRPr sz="16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Subheading/topic</a:t>
            </a:r>
          </a:p>
        </p:txBody>
      </p:sp>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Tree>
    <p:extLst>
      <p:ext uri="{BB962C8B-B14F-4D97-AF65-F5344CB8AC3E}">
        <p14:creationId xmlns:p14="http://schemas.microsoft.com/office/powerpoint/2010/main" val="8178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384" r="43533" b="357"/>
          <a:stretch/>
        </p:blipFill>
        <p:spPr>
          <a:xfrm flipH="1">
            <a:off x="2544087" y="-7884"/>
            <a:ext cx="6599913" cy="6865884"/>
          </a:xfrm>
          <a:prstGeom prst="rect">
            <a:avLst/>
          </a:prstGeom>
          <a:effectLst/>
        </p:spPr>
      </p:pic>
      <p:sp>
        <p:nvSpPr>
          <p:cNvPr id="8" name="Title 1"/>
          <p:cNvSpPr>
            <a:spLocks noGrp="1"/>
          </p:cNvSpPr>
          <p:nvPr>
            <p:ph type="ctrTitle" hasCustomPrompt="1"/>
          </p:nvPr>
        </p:nvSpPr>
        <p:spPr>
          <a:xfrm>
            <a:off x="228600" y="2531227"/>
            <a:ext cx="5181600" cy="990599"/>
          </a:xfrm>
          <a:prstGeom prst="rect">
            <a:avLst/>
          </a:prstGeom>
        </p:spPr>
        <p:txBody>
          <a:bodyPr anchor="b" anchorCtr="0"/>
          <a:lstStyle>
            <a:lvl1pPr algn="l">
              <a:defRPr sz="2400" baseline="0">
                <a:solidFill>
                  <a:schemeClr val="accent1"/>
                </a:solidFill>
              </a:defRPr>
            </a:lvl1pPr>
          </a:lstStyle>
          <a:p>
            <a:r>
              <a:rPr lang="en-US" dirty="0"/>
              <a:t>Divider Slide</a:t>
            </a:r>
          </a:p>
        </p:txBody>
      </p:sp>
      <p:sp>
        <p:nvSpPr>
          <p:cNvPr id="10" name="Text Placeholder 5"/>
          <p:cNvSpPr>
            <a:spLocks noGrp="1"/>
          </p:cNvSpPr>
          <p:nvPr>
            <p:ph type="body" sz="quarter" idx="10" hasCustomPrompt="1"/>
          </p:nvPr>
        </p:nvSpPr>
        <p:spPr>
          <a:xfrm>
            <a:off x="228600" y="3537067"/>
            <a:ext cx="5181600" cy="381000"/>
          </a:xfrm>
          <a:prstGeom prst="rect">
            <a:avLst/>
          </a:prstGeom>
        </p:spPr>
        <p:txBody>
          <a:bodyPr>
            <a:noAutofit/>
          </a:bodyPr>
          <a:lstStyle>
            <a:lvl1pPr marL="0" indent="0">
              <a:buNone/>
              <a:defRPr sz="16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Subheading/topic</a:t>
            </a:r>
          </a:p>
        </p:txBody>
      </p:sp>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Tree>
    <p:extLst>
      <p:ext uri="{BB962C8B-B14F-4D97-AF65-F5344CB8AC3E}">
        <p14:creationId xmlns:p14="http://schemas.microsoft.com/office/powerpoint/2010/main" val="191859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10" name="Rectangle 9"/>
          <p:cNvSpPr>
            <a:spLocks/>
          </p:cNvSpPr>
          <p:nvPr userDrawn="1"/>
        </p:nvSpPr>
        <p:spPr>
          <a:xfrm>
            <a:off x="0" y="0"/>
            <a:ext cx="9154757" cy="6867144"/>
          </a:xfrm>
          <a:prstGeom prst="rect">
            <a:avLst/>
          </a:prstGeom>
          <a:blipFill>
            <a:blip r:embed="rId2">
              <a:alphaModFix amt="90000"/>
            </a:blip>
            <a:srcRect/>
            <a:stretch>
              <a:fillRect r="-6" b="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8" name="Content Placeholder 2"/>
          <p:cNvSpPr>
            <a:spLocks noGrp="1"/>
          </p:cNvSpPr>
          <p:nvPr>
            <p:ph idx="13" hasCustomPrompt="1"/>
          </p:nvPr>
        </p:nvSpPr>
        <p:spPr>
          <a:xfrm>
            <a:off x="4297680" y="1737360"/>
            <a:ext cx="420624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4" hasCustomPrompt="1"/>
          </p:nvPr>
        </p:nvSpPr>
        <p:spPr>
          <a:xfrm>
            <a:off x="4297680" y="1234440"/>
            <a:ext cx="420624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Tree>
    <p:extLst>
      <p:ext uri="{BB962C8B-B14F-4D97-AF65-F5344CB8AC3E}">
        <p14:creationId xmlns:p14="http://schemas.microsoft.com/office/powerpoint/2010/main" val="134790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54391" cy="6858000"/>
          </a:xfrm>
          <a:prstGeom prst="rect">
            <a:avLst/>
          </a:prstGeom>
          <a:blipFill>
            <a:blip r:embed="rId2">
              <a:alphaModFix amt="90000"/>
            </a:blip>
            <a:srcRect/>
            <a:stretch>
              <a:fillRect l="-123" t="-166" r="-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hasCustomPrompt="1"/>
          </p:nvPr>
        </p:nvSpPr>
        <p:spPr>
          <a:xfrm>
            <a:off x="228600" y="1737360"/>
            <a:ext cx="420624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400">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7" name="Text Placeholder 8"/>
          <p:cNvSpPr>
            <a:spLocks noGrp="1"/>
          </p:cNvSpPr>
          <p:nvPr>
            <p:ph type="body" sz="quarter" idx="13" hasCustomPrompt="1"/>
          </p:nvPr>
        </p:nvSpPr>
        <p:spPr>
          <a:xfrm>
            <a:off x="228600" y="1234440"/>
            <a:ext cx="420624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
        <p:nvSpPr>
          <p:cNvPr id="8" name="TextBox 7"/>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296240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54391" cy="6858000"/>
          </a:xfrm>
          <a:prstGeom prst="rect">
            <a:avLst/>
          </a:prstGeom>
          <a:blipFill>
            <a:blip r:embed="rId2">
              <a:alphaModFix amt="90000"/>
            </a:blip>
            <a:srcRect/>
            <a:stretch>
              <a:fillRect l="-123" t="-166" r="-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hasCustomPrompt="1"/>
          </p:nvPr>
        </p:nvSpPr>
        <p:spPr>
          <a:xfrm>
            <a:off x="228600" y="1737360"/>
            <a:ext cx="4023360" cy="43891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3" hasCustomPrompt="1"/>
          </p:nvPr>
        </p:nvSpPr>
        <p:spPr>
          <a:xfrm>
            <a:off x="228600" y="1234440"/>
            <a:ext cx="402336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2320" y="91440"/>
            <a:ext cx="1789487" cy="546543"/>
          </a:xfrm>
          <a:prstGeom prst="rect">
            <a:avLst/>
          </a:prstGeom>
        </p:spPr>
      </p:pic>
      <p:sp>
        <p:nvSpPr>
          <p:cNvPr id="9" name="Shape 393">
            <a:extLst>
              <a:ext uri="{FF2B5EF4-FFF2-40B4-BE49-F238E27FC236}">
                <a16:creationId xmlns:a16="http://schemas.microsoft.com/office/drawing/2014/main" id="{55080A59-49F8-4173-B90A-D4F77A9CC548}"/>
              </a:ext>
            </a:extLst>
          </p:cNvPr>
          <p:cNvSpPr/>
          <p:nvPr userDrawn="1"/>
        </p:nvSpPr>
        <p:spPr>
          <a:xfrm>
            <a:off x="4951490" y="3257555"/>
            <a:ext cx="3864689" cy="0"/>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
        <p:nvSpPr>
          <p:cNvPr id="11" name="Shape 394">
            <a:extLst>
              <a:ext uri="{FF2B5EF4-FFF2-40B4-BE49-F238E27FC236}">
                <a16:creationId xmlns:a16="http://schemas.microsoft.com/office/drawing/2014/main" id="{E38B0E98-5E44-4A84-8A96-99BBD67678FA}"/>
              </a:ext>
            </a:extLst>
          </p:cNvPr>
          <p:cNvSpPr/>
          <p:nvPr userDrawn="1"/>
        </p:nvSpPr>
        <p:spPr>
          <a:xfrm flipV="1">
            <a:off x="6912794" y="1341966"/>
            <a:ext cx="1" cy="3864689"/>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Tree>
    <p:extLst>
      <p:ext uri="{BB962C8B-B14F-4D97-AF65-F5344CB8AC3E}">
        <p14:creationId xmlns:p14="http://schemas.microsoft.com/office/powerpoint/2010/main" val="6212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Yellow Accent">
    <p:spTree>
      <p:nvGrpSpPr>
        <p:cNvPr id="1" name=""/>
        <p:cNvGrpSpPr/>
        <p:nvPr/>
      </p:nvGrpSpPr>
      <p:grpSpPr>
        <a:xfrm>
          <a:off x="0" y="0"/>
          <a:ext cx="0" cy="0"/>
          <a:chOff x="0" y="0"/>
          <a:chExt cx="0" cy="0"/>
        </a:xfrm>
      </p:grpSpPr>
      <p:sp>
        <p:nvSpPr>
          <p:cNvPr id="10" name="Rectangle 9"/>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28600" y="1737360"/>
            <a:ext cx="777240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400">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
        <p:nvSpPr>
          <p:cNvPr id="11" name="TextBox 10"/>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97674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12" name="Rectangle 11"/>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28600" y="1737360"/>
            <a:ext cx="7772400" cy="4297680"/>
          </a:xfrm>
          <a:prstGeom prst="rect">
            <a:avLst/>
          </a:prstGeom>
        </p:spPr>
        <p:txBody>
          <a:bodyPr/>
          <a:lstStyle>
            <a:lvl1pPr marL="342900" marR="0" indent="-342900" algn="l" defTabSz="457200" rtl="0" eaLnBrk="1" fontAlgn="auto" latinLnBrk="0" hangingPunct="1">
              <a:lnSpc>
                <a:spcPct val="100000"/>
              </a:lnSpc>
              <a:spcBef>
                <a:spcPts val="0"/>
              </a:spcBef>
              <a:spcAft>
                <a:spcPts val="900"/>
              </a:spcAft>
              <a:buClr>
                <a:srgbClr val="6FACDE"/>
              </a:buClr>
              <a:buSzTx/>
              <a:buFont typeface="+mj-lt"/>
              <a:buAutoNum type="romanUcPeriod"/>
              <a:tabLst/>
              <a:defRPr sz="1600">
                <a:solidFill>
                  <a:schemeClr val="tx2"/>
                </a:solidFill>
              </a:defRPr>
            </a:lvl1pPr>
            <a:lvl2pPr marL="574675" marR="0" indent="-342900" algn="l" defTabSz="457200" rtl="0" eaLnBrk="1" fontAlgn="auto" latinLnBrk="0" hangingPunct="1">
              <a:lnSpc>
                <a:spcPct val="100000"/>
              </a:lnSpc>
              <a:spcBef>
                <a:spcPts val="0"/>
              </a:spcBef>
              <a:spcAft>
                <a:spcPts val="900"/>
              </a:spcAft>
              <a:buClr>
                <a:srgbClr val="6FACDE"/>
              </a:buClr>
              <a:buSzTx/>
              <a:buFont typeface="+mj-lt"/>
              <a:buAutoNum type="alphaUcPeriod"/>
              <a:tabLst/>
              <a:defRPr sz="1400">
                <a:solidFill>
                  <a:schemeClr val="tx2"/>
                </a:solidFill>
              </a:defRPr>
            </a:lvl2pPr>
            <a:lvl3pPr marL="796925" marR="0" indent="-342900" algn="l" defTabSz="457200" rtl="0" eaLnBrk="1" fontAlgn="auto" latinLnBrk="0" hangingPunct="1">
              <a:lnSpc>
                <a:spcPct val="100000"/>
              </a:lnSpc>
              <a:spcBef>
                <a:spcPts val="0"/>
              </a:spcBef>
              <a:spcAft>
                <a:spcPts val="900"/>
              </a:spcAft>
              <a:buClr>
                <a:srgbClr val="6FACDE"/>
              </a:buClr>
              <a:buSzTx/>
              <a:buFont typeface="+mj-lt"/>
              <a:buAutoNum type="arabicPeriod"/>
              <a:tabLst/>
              <a:defRPr sz="1300">
                <a:solidFill>
                  <a:schemeClr val="tx2"/>
                </a:solidFill>
              </a:defRPr>
            </a:lvl3pPr>
            <a:lvl4pPr marL="1033462" marR="0" indent="-342900" algn="l" defTabSz="457200" rtl="0" eaLnBrk="1" fontAlgn="auto" latinLnBrk="0" hangingPunct="1">
              <a:lnSpc>
                <a:spcPct val="100000"/>
              </a:lnSpc>
              <a:spcBef>
                <a:spcPts val="0"/>
              </a:spcBef>
              <a:spcAft>
                <a:spcPts val="900"/>
              </a:spcAft>
              <a:buClr>
                <a:srgbClr val="6FACDE"/>
              </a:buClr>
              <a:buSzTx/>
              <a:buFont typeface="+mj-lt"/>
              <a:buAutoNum type="alphaLcParenR"/>
              <a:tabLst/>
              <a:defRPr sz="1300">
                <a:solidFill>
                  <a:schemeClr val="tx2"/>
                </a:solidFill>
              </a:defRPr>
            </a:lvl4pPr>
            <a:lvl5pPr marL="1374775" marR="0" indent="-342900" algn="l" defTabSz="457200" rtl="0" eaLnBrk="1" fontAlgn="auto" latinLnBrk="0" hangingPunct="1">
              <a:lnSpc>
                <a:spcPct val="100000"/>
              </a:lnSpc>
              <a:spcBef>
                <a:spcPct val="20000"/>
              </a:spcBef>
              <a:spcAft>
                <a:spcPts val="900"/>
              </a:spcAft>
              <a:buClr>
                <a:schemeClr val="accent2"/>
              </a:buClr>
              <a:buSzTx/>
              <a:buFont typeface="+mj-lt"/>
              <a:buAutoNum type="romanLcPeriod"/>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59752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2" name="Rectangle 11"/>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4" name="Text Placeholder 3"/>
          <p:cNvSpPr>
            <a:spLocks noGrp="1"/>
          </p:cNvSpPr>
          <p:nvPr>
            <p:ph type="body" sz="quarter" idx="14"/>
          </p:nvPr>
        </p:nvSpPr>
        <p:spPr>
          <a:xfrm>
            <a:off x="228600" y="1737360"/>
            <a:ext cx="7772400" cy="4185267"/>
          </a:xfrm>
        </p:spPr>
        <p:txBody>
          <a:bodyPr/>
          <a:lstStyle>
            <a:lvl1pPr marL="461963" indent="-461963">
              <a:buFont typeface="+mj-lt"/>
              <a:buAutoNum type="romanUcPeriod"/>
              <a:defRPr/>
            </a:lvl1pPr>
            <a:lvl2pPr marL="798513" indent="-336550">
              <a:buFont typeface="+mj-lt"/>
              <a:buAutoNum type="alphaUcPeriod"/>
              <a:defRPr/>
            </a:lvl2pPr>
            <a:lvl3pPr marL="1144588" indent="-344488">
              <a:buFont typeface="+mj-lt"/>
              <a:buAutoNum type="arabicPeriod"/>
              <a:defRPr/>
            </a:lvl3pPr>
            <a:lvl4pPr marL="1482725" indent="-342900">
              <a:buFont typeface="+mj-lt"/>
              <a:buAutoNum type="alphaLcParenR"/>
              <a:defRPr/>
            </a:lvl4pPr>
            <a:lvl5pPr marL="1828800" indent="-34448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
        <p:nvSpPr>
          <p:cNvPr id="8" name="TextBox 7"/>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147073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737360"/>
            <a:ext cx="7772400" cy="420624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228600" y="182880"/>
            <a:ext cx="603504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a:buNone/>
              <a:defRPr lang="en-US" sz="20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1" name="Rectangle 10"/>
          <p:cNvSpPr/>
          <p:nvPr userDrawn="1"/>
        </p:nvSpPr>
        <p:spPr>
          <a:xfrm>
            <a:off x="0" y="5235547"/>
            <a:ext cx="9144000" cy="1622453"/>
          </a:xfrm>
          <a:prstGeom prst="rect">
            <a:avLst/>
          </a:prstGeom>
          <a:blipFill dpi="0" rotWithShape="1">
            <a:blip r:embed="rId3">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25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2717" y="388047"/>
            <a:ext cx="4875610" cy="476250"/>
          </a:xfrm>
        </p:spPr>
        <p:txBody>
          <a:bodyPr>
            <a:noAutofit/>
          </a:bodyPr>
          <a:lstStyle>
            <a:lvl1pPr marL="0" indent="0">
              <a:buNone/>
              <a:defRPr sz="1500" b="1">
                <a:solidFill>
                  <a:schemeClr val="bg1"/>
                </a:solidFill>
              </a:defRPr>
            </a:lvl1pPr>
          </a:lstStyle>
          <a:p>
            <a:pPr lvl="0"/>
            <a:r>
              <a:rPr lang="en-US" dirty="0"/>
              <a:t>Click to edit Master text styles</a:t>
            </a:r>
          </a:p>
        </p:txBody>
      </p:sp>
      <p:sp>
        <p:nvSpPr>
          <p:cNvPr id="9" name="Text Placeholder 8"/>
          <p:cNvSpPr>
            <a:spLocks noGrp="1"/>
          </p:cNvSpPr>
          <p:nvPr>
            <p:ph type="body" sz="quarter" idx="11"/>
          </p:nvPr>
        </p:nvSpPr>
        <p:spPr>
          <a:xfrm>
            <a:off x="272717" y="1152526"/>
            <a:ext cx="7618746" cy="663575"/>
          </a:xfrm>
        </p:spPr>
        <p:txBody>
          <a:bodyPr>
            <a:normAutofit/>
          </a:bodyPr>
          <a:lstStyle>
            <a:lvl1pPr marL="0" indent="0">
              <a:buNone/>
              <a:defRPr sz="2100" b="1">
                <a:solidFill>
                  <a:srgbClr val="00456A"/>
                </a:solidFill>
              </a:defRPr>
            </a:lvl1pPr>
          </a:lstStyle>
          <a:p>
            <a:pPr lvl="0"/>
            <a:r>
              <a:rPr lang="en-US" dirty="0"/>
              <a:t>Click to edit Master text styles</a:t>
            </a:r>
          </a:p>
        </p:txBody>
      </p:sp>
    </p:spTree>
    <p:extLst>
      <p:ext uri="{BB962C8B-B14F-4D97-AF65-F5344CB8AC3E}">
        <p14:creationId xmlns:p14="http://schemas.microsoft.com/office/powerpoint/2010/main" val="10027095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228600" y="1371600"/>
            <a:ext cx="77724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6" name="Rectangle 5"/>
          <p:cNvSpPr/>
          <p:nvPr userDrawn="1"/>
        </p:nvSpPr>
        <p:spPr>
          <a:xfrm flipH="1">
            <a:off x="3313860" y="-7882"/>
            <a:ext cx="5845905" cy="978726"/>
          </a:xfrm>
          <a:prstGeom prst="rect">
            <a:avLst/>
          </a:prstGeom>
          <a:blipFill dpi="0" rotWithShape="1">
            <a:blip r:embed="rId2">
              <a:alphaModFix amt="90000"/>
            </a:blip>
            <a:srcRect/>
            <a:stretch>
              <a:fillRect t="906" r="-74962" b="-4902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917" y="63737"/>
            <a:ext cx="1789487"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
        <p:nvSpPr>
          <p:cNvPr id="10" name="Title Placeholder 1"/>
          <p:cNvSpPr>
            <a:spLocks noGrp="1"/>
          </p:cNvSpPr>
          <p:nvPr>
            <p:ph type="title"/>
          </p:nvPr>
        </p:nvSpPr>
        <p:spPr>
          <a:xfrm>
            <a:off x="228600" y="45720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29366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33951"/>
            <a:ext cx="5163169" cy="1225420"/>
          </a:xfrm>
          <a:prstGeom prst="rect">
            <a:avLst/>
          </a:prstGeom>
        </p:spPr>
      </p:pic>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6"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185379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w Subtitl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Tree>
    <p:extLst>
      <p:ext uri="{BB962C8B-B14F-4D97-AF65-F5344CB8AC3E}">
        <p14:creationId xmlns:p14="http://schemas.microsoft.com/office/powerpoint/2010/main" val="20460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3" name="Content Placeholder 2"/>
          <p:cNvSpPr>
            <a:spLocks noGrp="1"/>
          </p:cNvSpPr>
          <p:nvPr>
            <p:ph idx="1" hasCustomPrompt="1"/>
          </p:nvPr>
        </p:nvSpPr>
        <p:spPr>
          <a:xfrm>
            <a:off x="228600" y="1463040"/>
            <a:ext cx="7772400" cy="4480560"/>
          </a:xfrm>
          <a:prstGeom prst="rect">
            <a:avLst/>
          </a:prstGeo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lang="en-US" sz="2000" kern="1200" noProof="0" dirty="0" smtClean="0">
                <a:solidFill>
                  <a:schemeClr val="tx2"/>
                </a:solidFill>
                <a:latin typeface="+mn-lt"/>
                <a:ea typeface="+mn-ea"/>
                <a:cs typeface="Times New Roman"/>
              </a:defRPr>
            </a:lvl1pPr>
            <a:lvl2pPr marL="798513" marR="0" indent="-336550" algn="l" defTabSz="457200" rtl="0" eaLnBrk="1" fontAlgn="auto" latinLnBrk="0" hangingPunct="1">
              <a:lnSpc>
                <a:spcPct val="100000"/>
              </a:lnSpc>
              <a:spcBef>
                <a:spcPts val="0"/>
              </a:spcBef>
              <a:spcAft>
                <a:spcPts val="900"/>
              </a:spcAft>
              <a:buClr>
                <a:srgbClr val="6FACDE"/>
              </a:buClr>
              <a:buSzTx/>
              <a:buFont typeface="+mj-lt"/>
              <a:buAutoNum type="alphaUcPeriod"/>
              <a:tabLst/>
              <a:defRPr lang="en-US" sz="1800" kern="1200" noProof="0" dirty="0" smtClean="0">
                <a:solidFill>
                  <a:schemeClr val="tx2"/>
                </a:solidFill>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lang="en-US" sz="1600" kern="1200" noProof="0" dirty="0" smtClean="0">
                <a:solidFill>
                  <a:schemeClr val="tx2"/>
                </a:solidFill>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lang="en-US" sz="1600" kern="1200" noProof="0" dirty="0" smtClean="0">
                <a:solidFill>
                  <a:schemeClr val="tx2"/>
                </a:solidFill>
                <a:latin typeface="+mn-lt"/>
                <a:ea typeface="+mn-ea"/>
                <a:cs typeface="Times New Roman"/>
              </a:defRPr>
            </a:lvl4pPr>
            <a:lvl5pPr marL="1828800" marR="0" indent="-344488" algn="l" defTabSz="457200" rtl="0" eaLnBrk="1" fontAlgn="auto" latinLnBrk="0" hangingPunct="1">
              <a:lnSpc>
                <a:spcPct val="100000"/>
              </a:lnSpc>
              <a:spcBef>
                <a:spcPts val="0"/>
              </a:spcBef>
              <a:spcAft>
                <a:spcPts val="900"/>
              </a:spcAft>
              <a:buClr>
                <a:srgbClr val="6FACDE"/>
              </a:buClr>
              <a:buSzTx/>
              <a:buFont typeface="+mj-lt"/>
              <a:buAutoNum type="romanLcPeriod"/>
              <a:tabLst/>
              <a:defRPr lang="en-US" sz="1600" kern="1200" noProof="0" dirty="0">
                <a:solidFill>
                  <a:schemeClr val="tx2"/>
                </a:solidFill>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6"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198273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737360"/>
            <a:ext cx="402336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4480560" y="1737360"/>
            <a:ext cx="402336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7" name="Text Placeholder 8"/>
          <p:cNvSpPr>
            <a:spLocks noGrp="1"/>
          </p:cNvSpPr>
          <p:nvPr>
            <p:ph type="body" sz="quarter" idx="14" hasCustomPrompt="1"/>
          </p:nvPr>
        </p:nvSpPr>
        <p:spPr>
          <a:xfrm>
            <a:off x="228600" y="1234440"/>
            <a:ext cx="8290560" cy="411480"/>
          </a:xfrm>
        </p:spPr>
        <p:txBody>
          <a:bodyPr>
            <a:noAutofit/>
          </a:bodyPr>
          <a:lstStyle>
            <a:lvl1pPr marL="0" indent="0">
              <a:buNone/>
              <a:defRPr lang="en-US" sz="20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24035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3" name="Content Placeholder 2"/>
          <p:cNvSpPr>
            <a:spLocks noGrp="1"/>
          </p:cNvSpPr>
          <p:nvPr>
            <p:ph idx="1" hasCustomPrompt="1"/>
          </p:nvPr>
        </p:nvSpPr>
        <p:spPr>
          <a:xfrm>
            <a:off x="228600" y="1463040"/>
            <a:ext cx="77724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8985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Right w Graphic">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a:t>Click to edit Master title style</a:t>
            </a:r>
          </a:p>
        </p:txBody>
      </p:sp>
      <p:sp>
        <p:nvSpPr>
          <p:cNvPr id="8" name="Content Placeholder 2"/>
          <p:cNvSpPr>
            <a:spLocks noGrp="1"/>
          </p:cNvSpPr>
          <p:nvPr>
            <p:ph idx="13" hasCustomPrompt="1"/>
          </p:nvPr>
        </p:nvSpPr>
        <p:spPr>
          <a:xfrm>
            <a:off x="5029200" y="1737360"/>
            <a:ext cx="3657600" cy="4023360"/>
          </a:xfrm>
        </p:spPr>
        <p:txBody>
          <a:bodyPr>
            <a:norm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7" name="Text Placeholder 8"/>
          <p:cNvSpPr>
            <a:spLocks noGrp="1"/>
          </p:cNvSpPr>
          <p:nvPr>
            <p:ph type="body" sz="quarter" idx="14"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1472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44000" cy="6867144"/>
          </a:xfrm>
          <a:prstGeom prst="rect">
            <a:avLst/>
          </a:prstGeom>
          <a:blipFill>
            <a:blip r:embed="rId2">
              <a:alphaModFix amt="90000"/>
            </a:blip>
            <a:srcRect/>
            <a:stretch>
              <a:fillRect l="-22963" r="-10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737360"/>
            <a:ext cx="3657600" cy="4480560"/>
          </a:xfrm>
        </p:spPr>
        <p:txBody>
          <a:bodyPr>
            <a:normAutofit/>
          </a:bodyPr>
          <a:lstStyle>
            <a:lvl1pPr marL="0" indent="0">
              <a:buNone/>
              <a:defRPr sz="1600">
                <a:solidFill>
                  <a:schemeClr val="tx2"/>
                </a:solidFill>
              </a:defRPr>
            </a:lvl1pPr>
          </a:lstStyle>
          <a:p>
            <a:pPr lvl="0"/>
            <a:r>
              <a:rPr lang="en-US" dirty="0"/>
              <a:t>Click to add text </a:t>
            </a:r>
          </a:p>
        </p:txBody>
      </p:sp>
      <p:sp>
        <p:nvSpPr>
          <p:cNvPr id="5" name="Text Placeholder 8"/>
          <p:cNvSpPr>
            <a:spLocks noGrp="1"/>
          </p:cNvSpPr>
          <p:nvPr>
            <p:ph type="body" sz="quarter" idx="13"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8"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
        <p:nvSpPr>
          <p:cNvPr id="9" name="TextBox 8"/>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62992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737360"/>
            <a:ext cx="4023360" cy="294961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4480560" y="1737360"/>
            <a:ext cx="402336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7" name="Text Placeholder 8"/>
          <p:cNvSpPr>
            <a:spLocks noGrp="1"/>
          </p:cNvSpPr>
          <p:nvPr>
            <p:ph type="body" sz="quarter" idx="14"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2"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281244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theme" Target="../theme/theme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2286000" y="2967335"/>
            <a:ext cx="4572000" cy="923330"/>
          </a:xfrm>
          <a:prstGeom prst="rect">
            <a:avLst/>
          </a:prstGeom>
        </p:spPr>
        <p:txBody>
          <a:bodyPr>
            <a:spAutoFit/>
          </a:bodyPr>
          <a:lstStyle/>
          <a:p>
            <a:endParaRPr lang="en-US" sz="1800" kern="1200" dirty="0">
              <a:solidFill>
                <a:schemeClr val="tx1"/>
              </a:solidFill>
              <a:latin typeface="+mn-lt"/>
              <a:ea typeface="+mn-ea"/>
              <a:cs typeface="+mn-cs"/>
            </a:endParaRPr>
          </a:p>
          <a:p>
            <a:endParaRPr lang="en-US" sz="1800" kern="1200" dirty="0">
              <a:solidFill>
                <a:schemeClr val="tx1"/>
              </a:solidFill>
              <a:latin typeface="+mn-lt"/>
              <a:ea typeface="+mn-ea"/>
              <a:cs typeface="+mn-cs"/>
            </a:endParaRPr>
          </a:p>
          <a:p>
            <a:endParaRPr lang="en-US" sz="1800" kern="1200" dirty="0">
              <a:solidFill>
                <a:schemeClr val="tx1"/>
              </a:solidFill>
              <a:latin typeface="+mn-lt"/>
              <a:ea typeface="+mn-ea"/>
              <a:cs typeface="+mn-cs"/>
            </a:endParaRPr>
          </a:p>
        </p:txBody>
      </p:sp>
      <p:sp>
        <p:nvSpPr>
          <p:cNvPr id="12" name="TextBox 11"/>
          <p:cNvSpPr txBox="1"/>
          <p:nvPr userDrawn="1"/>
        </p:nvSpPr>
        <p:spPr>
          <a:xfrm>
            <a:off x="383" y="6654254"/>
            <a:ext cx="1243202" cy="184666"/>
          </a:xfrm>
          <a:prstGeom prst="rect">
            <a:avLst/>
          </a:prstGeom>
          <a:noFill/>
        </p:spPr>
        <p:txBody>
          <a:bodyPr wrap="square" rtlCol="0">
            <a:spAutoFit/>
          </a:bodyPr>
          <a:lstStyle/>
          <a:p>
            <a:r>
              <a:rPr lang="en-US" sz="600" dirty="0">
                <a:solidFill>
                  <a:schemeClr val="bg1">
                    <a:lumMod val="75000"/>
                  </a:schemeClr>
                </a:solidFill>
                <a:latin typeface="+mj-lt"/>
              </a:rPr>
              <a:t>17CORP______</a:t>
            </a:r>
          </a:p>
        </p:txBody>
      </p:sp>
      <p:sp>
        <p:nvSpPr>
          <p:cNvPr id="2" name="Slide Number Placeholder 1">
            <a:extLst>
              <a:ext uri="{FF2B5EF4-FFF2-40B4-BE49-F238E27FC236}">
                <a16:creationId xmlns:a16="http://schemas.microsoft.com/office/drawing/2014/main" id="{7A0C5C09-93AE-E4E3-1DB4-C1DA5AA8A1F5}"/>
              </a:ext>
            </a:extLst>
          </p:cNvPr>
          <p:cNvSpPr>
            <a:spLocks noGrp="1"/>
          </p:cNvSpPr>
          <p:nvPr>
            <p:ph type="sldNum" sz="quarter" idx="4"/>
          </p:nvPr>
        </p:nvSpPr>
        <p:spPr>
          <a:xfrm>
            <a:off x="8151222" y="6356350"/>
            <a:ext cx="6950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6FDEA-A54C-41F2-AC09-000AE2075FC7}" type="slidenum">
              <a:rPr lang="en-US" smtClean="0"/>
              <a:t>‹#›</a:t>
            </a:fld>
            <a:endParaRPr lang="en-US"/>
          </a:p>
        </p:txBody>
      </p:sp>
    </p:spTree>
    <p:extLst>
      <p:ext uri="{BB962C8B-B14F-4D97-AF65-F5344CB8AC3E}">
        <p14:creationId xmlns:p14="http://schemas.microsoft.com/office/powerpoint/2010/main" val="1555560688"/>
      </p:ext>
    </p:extLst>
  </p:cSld>
  <p:clrMap bg1="lt1" tx1="dk1" bg2="lt2" tx2="dk2" accent1="accent1" accent2="accent2" accent3="accent3" accent4="accent4" accent5="accent5" accent6="accent6" hlink="hlink" folHlink="folHlink"/>
  <p:sldLayoutIdLst>
    <p:sldLayoutId id="2147483796" r:id="rId1"/>
    <p:sldLayoutId id="2147483821" r:id="rId2"/>
    <p:sldLayoutId id="2147483822" r:id="rId3"/>
    <p:sldLayoutId id="2147483823" r:id="rId4"/>
    <p:sldLayoutId id="2147483842" r:id="rId5"/>
    <p:sldLayoutId id="2147483847" r:id="rId6"/>
    <p:sldLayoutId id="2147483848" r:id="rId7"/>
    <p:sldLayoutId id="2147483851" r:id="rId8"/>
    <p:sldLayoutId id="214748395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8" cstate="print">
            <a:extLst>
              <a:ext uri="{28A0092B-C50C-407E-A947-70E740481C1C}">
                <a14:useLocalDpi xmlns:a14="http://schemas.microsoft.com/office/drawing/2010/main" val="0"/>
              </a:ext>
            </a:extLst>
          </a:blip>
          <a:srcRect b="17793"/>
          <a:stretch/>
        </p:blipFill>
        <p:spPr>
          <a:xfrm>
            <a:off x="1828800" y="5261475"/>
            <a:ext cx="7315200" cy="1601738"/>
          </a:xfrm>
          <a:prstGeom prst="rect">
            <a:avLst/>
          </a:prstGeom>
        </p:spPr>
      </p:pic>
      <p:sp>
        <p:nvSpPr>
          <p:cNvPr id="2"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85800" y="1463040"/>
            <a:ext cx="731520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83" y="6660633"/>
            <a:ext cx="1243202" cy="184666"/>
          </a:xfrm>
          <a:prstGeom prst="rect">
            <a:avLst/>
          </a:prstGeom>
          <a:noFill/>
        </p:spPr>
        <p:txBody>
          <a:bodyPr wrap="square" rtlCol="0">
            <a:spAutoFit/>
          </a:bodyPr>
          <a:lstStyle/>
          <a:p>
            <a:r>
              <a:rPr lang="en-US" sz="600" dirty="0">
                <a:solidFill>
                  <a:schemeClr val="bg1">
                    <a:lumMod val="75000"/>
                  </a:schemeClr>
                </a:solidFill>
              </a:rPr>
              <a:t>17GGB______</a:t>
            </a:r>
          </a:p>
        </p:txBody>
      </p:sp>
      <p:sp>
        <p:nvSpPr>
          <p:cNvPr id="4" name="Slide Number Placeholder 1">
            <a:extLst>
              <a:ext uri="{FF2B5EF4-FFF2-40B4-BE49-F238E27FC236}">
                <a16:creationId xmlns:a16="http://schemas.microsoft.com/office/drawing/2014/main" id="{01F7532D-DB7D-0522-1391-D6E36A1FA7D9}"/>
              </a:ext>
            </a:extLst>
          </p:cNvPr>
          <p:cNvSpPr>
            <a:spLocks noGrp="1"/>
          </p:cNvSpPr>
          <p:nvPr>
            <p:ph type="sldNum" sz="quarter" idx="4"/>
          </p:nvPr>
        </p:nvSpPr>
        <p:spPr>
          <a:xfrm>
            <a:off x="8151222" y="6356350"/>
            <a:ext cx="6950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6FDEA-A54C-41F2-AC09-000AE2075FC7}" type="slidenum">
              <a:rPr lang="en-US" smtClean="0"/>
              <a:t>‹#›</a:t>
            </a:fld>
            <a:endParaRPr lang="en-US"/>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832" r:id="rId1"/>
    <p:sldLayoutId id="2147483824" r:id="rId2"/>
    <p:sldLayoutId id="2147483802" r:id="rId3"/>
    <p:sldLayoutId id="2147483803" r:id="rId4"/>
    <p:sldLayoutId id="2147483845" r:id="rId5"/>
    <p:sldLayoutId id="214748391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2600" kern="1200">
          <a:solidFill>
            <a:schemeClr val="tx2"/>
          </a:solidFill>
          <a:latin typeface="+mn-lt"/>
          <a:ea typeface="+mn-ea"/>
          <a:cs typeface="Times New Roman"/>
        </a:defRPr>
      </a:lvl1pPr>
      <a:lvl2pPr marL="742950" indent="-285750" algn="l" defTabSz="457200" rtl="0" eaLnBrk="1" latinLnBrk="0" hangingPunct="1">
        <a:spcBef>
          <a:spcPct val="20000"/>
        </a:spcBef>
        <a:buClr>
          <a:schemeClr val="accent2"/>
        </a:buClr>
        <a:buFont typeface="Arial"/>
        <a:buChar char="–"/>
        <a:defRPr sz="2400" kern="1200">
          <a:solidFill>
            <a:schemeClr val="tx2"/>
          </a:solidFill>
          <a:latin typeface="+mn-lt"/>
          <a:ea typeface="+mn-ea"/>
          <a:cs typeface="Times New Roman"/>
        </a:defRPr>
      </a:lvl2pPr>
      <a:lvl3pPr marL="1031875" indent="-230188" algn="l" defTabSz="457200" rtl="0" eaLnBrk="1" latinLnBrk="0" hangingPunct="1">
        <a:spcBef>
          <a:spcPct val="20000"/>
        </a:spcBef>
        <a:buClr>
          <a:schemeClr val="accent2"/>
        </a:buClr>
        <a:buFont typeface="Arial"/>
        <a:buChar char="•"/>
        <a:defRPr sz="2200" kern="1200">
          <a:solidFill>
            <a:schemeClr val="tx2"/>
          </a:solidFill>
          <a:latin typeface="+mn-lt"/>
          <a:ea typeface="+mn-ea"/>
          <a:cs typeface="Times New Roman"/>
        </a:defRPr>
      </a:lvl3pPr>
      <a:lvl4pPr marL="1255713" indent="-223838" algn="l" defTabSz="457200" rtl="0" eaLnBrk="1" latinLnBrk="0" hangingPunct="1">
        <a:spcBef>
          <a:spcPct val="20000"/>
        </a:spcBef>
        <a:buClr>
          <a:schemeClr val="accent2"/>
        </a:buClr>
        <a:buFont typeface="Arial"/>
        <a:buChar char="–"/>
        <a:defRPr sz="2000" kern="1200">
          <a:solidFill>
            <a:schemeClr val="tx2"/>
          </a:solidFill>
          <a:latin typeface="+mn-lt"/>
          <a:ea typeface="+mn-ea"/>
          <a:cs typeface="Times New Roman"/>
        </a:defRPr>
      </a:lvl4pPr>
      <a:lvl5pPr marL="1485900" indent="-230188" algn="l" defTabSz="457200" rtl="0" eaLnBrk="1" latinLnBrk="0" hangingPunct="1">
        <a:spcBef>
          <a:spcPct val="20000"/>
        </a:spcBef>
        <a:buClr>
          <a:schemeClr val="accent2"/>
        </a:buClr>
        <a:buFont typeface="Arial"/>
        <a:buChar char="»"/>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2" cstate="print">
            <a:extLst>
              <a:ext uri="{28A0092B-C50C-407E-A947-70E740481C1C}">
                <a14:useLocalDpi xmlns:a14="http://schemas.microsoft.com/office/drawing/2010/main" val="0"/>
              </a:ext>
            </a:extLst>
          </a:blip>
          <a:srcRect b="17793"/>
          <a:stretch/>
        </p:blipFill>
        <p:spPr>
          <a:xfrm>
            <a:off x="1828800" y="5261475"/>
            <a:ext cx="7315200" cy="1601738"/>
          </a:xfrm>
          <a:prstGeom prst="rect">
            <a:avLst/>
          </a:prstGeom>
        </p:spPr>
      </p:pic>
      <p:sp>
        <p:nvSpPr>
          <p:cNvPr id="2"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85800" y="1463040"/>
            <a:ext cx="731520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83" y="6660633"/>
            <a:ext cx="1243202" cy="184666"/>
          </a:xfrm>
          <a:prstGeom prst="rect">
            <a:avLst/>
          </a:prstGeom>
          <a:noFill/>
        </p:spPr>
        <p:txBody>
          <a:bodyPr wrap="square" rtlCol="0">
            <a:spAutoFit/>
          </a:bodyPr>
          <a:lstStyle/>
          <a:p>
            <a:r>
              <a:rPr lang="en-US" sz="600" dirty="0">
                <a:solidFill>
                  <a:schemeClr val="bg1">
                    <a:lumMod val="75000"/>
                  </a:schemeClr>
                </a:solidFill>
              </a:rPr>
              <a:t>17GGB______</a:t>
            </a:r>
          </a:p>
        </p:txBody>
      </p:sp>
      <p:sp>
        <p:nvSpPr>
          <p:cNvPr id="16" name="Text Placeholder 6"/>
          <p:cNvSpPr txBox="1">
            <a:spLocks/>
          </p:cNvSpPr>
          <p:nvPr userDrawn="1"/>
        </p:nvSpPr>
        <p:spPr>
          <a:xfrm>
            <a:off x="5109553" y="6497588"/>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700" dirty="0">
                <a:solidFill>
                  <a:schemeClr val="accent1"/>
                </a:solidFill>
              </a:rPr>
              <a:t> © 2017 ARTHUR J. GALLAGHER &amp; CO.</a:t>
            </a:r>
            <a:r>
              <a:rPr lang="en-US" sz="700" baseline="0" dirty="0">
                <a:solidFill>
                  <a:schemeClr val="accent1"/>
                </a:solidFill>
              </a:rPr>
              <a:t>  </a:t>
            </a:r>
            <a:r>
              <a:rPr lang="en-US" sz="700" dirty="0">
                <a:solidFill>
                  <a:schemeClr val="accent1"/>
                </a:solidFill>
              </a:rPr>
              <a:t>|</a:t>
            </a:r>
            <a:r>
              <a:rPr lang="en-US" sz="700" baseline="0" dirty="0">
                <a:solidFill>
                  <a:schemeClr val="accent1"/>
                </a:solidFill>
              </a:rPr>
              <a:t>  </a:t>
            </a:r>
            <a:r>
              <a:rPr lang="en-US" sz="700" dirty="0">
                <a:solidFill>
                  <a:schemeClr val="accent1"/>
                </a:solidFill>
              </a:rPr>
              <a:t>AJG.COM</a:t>
            </a:r>
          </a:p>
        </p:txBody>
      </p:sp>
      <p:sp>
        <p:nvSpPr>
          <p:cNvPr id="17" name="TextBox 16"/>
          <p:cNvSpPr txBox="1"/>
          <p:nvPr userDrawn="1"/>
        </p:nvSpPr>
        <p:spPr>
          <a:xfrm>
            <a:off x="8577264" y="6264090"/>
            <a:ext cx="323849" cy="365125"/>
          </a:xfrm>
          <a:prstGeom prst="rect">
            <a:avLst/>
          </a:prstGeom>
        </p:spPr>
        <p:txBody>
          <a:bodyPr vert="horz" lIns="91440" tIns="45720" rIns="91440" bIns="45720" rtlCol="0" anchor="ctr"/>
          <a:lstStyle/>
          <a:p>
            <a:pPr marL="0" algn="ctr" defTabSz="457200" rtl="0" eaLnBrk="1" latinLnBrk="0" hangingPunct="1"/>
            <a:endParaRPr lang="en-US" sz="800" kern="1200" dirty="0">
              <a:solidFill>
                <a:schemeClr val="accent1"/>
              </a:solidFill>
              <a:latin typeface="+mn-lt"/>
              <a:ea typeface="+mn-ea"/>
              <a:cs typeface="+mn-cs"/>
            </a:endParaRPr>
          </a:p>
        </p:txBody>
      </p:sp>
      <p:sp>
        <p:nvSpPr>
          <p:cNvPr id="4" name="Slide Number Placeholder 1">
            <a:extLst>
              <a:ext uri="{FF2B5EF4-FFF2-40B4-BE49-F238E27FC236}">
                <a16:creationId xmlns:a16="http://schemas.microsoft.com/office/drawing/2014/main" id="{6E909A3F-50E0-308B-A7F6-192A10493348}"/>
              </a:ext>
            </a:extLst>
          </p:cNvPr>
          <p:cNvSpPr>
            <a:spLocks noGrp="1"/>
          </p:cNvSpPr>
          <p:nvPr>
            <p:ph type="sldNum" sz="quarter" idx="4"/>
          </p:nvPr>
        </p:nvSpPr>
        <p:spPr>
          <a:xfrm>
            <a:off x="8151222" y="6356350"/>
            <a:ext cx="6950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6FDEA-A54C-41F2-AC09-000AE2075FC7}" type="slidenum">
              <a:rPr lang="en-US" smtClean="0"/>
              <a:t>‹#›</a:t>
            </a:fld>
            <a:endParaRPr lang="en-US"/>
          </a:p>
        </p:txBody>
      </p:sp>
    </p:spTree>
    <p:extLst>
      <p:ext uri="{BB962C8B-B14F-4D97-AF65-F5344CB8AC3E}">
        <p14:creationId xmlns:p14="http://schemas.microsoft.com/office/powerpoint/2010/main" val="31162661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85" r:id="rId5"/>
    <p:sldLayoutId id="2147483886" r:id="rId6"/>
    <p:sldLayoutId id="2147483888" r:id="rId7"/>
    <p:sldLayoutId id="2147483889" r:id="rId8"/>
    <p:sldLayoutId id="2147483890" r:id="rId9"/>
    <p:sldLayoutId id="21474838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461963" indent="-461963" algn="l" defTabSz="457200" rtl="0" eaLnBrk="1" latinLnBrk="0" hangingPunct="1">
        <a:spcBef>
          <a:spcPct val="20000"/>
        </a:spcBef>
        <a:buClr>
          <a:schemeClr val="accent2"/>
        </a:buClr>
        <a:buFont typeface="+mj-lt"/>
        <a:buAutoNum type="romanUcPeriod"/>
        <a:defRPr sz="2600" kern="1200">
          <a:solidFill>
            <a:schemeClr val="tx2"/>
          </a:solidFill>
          <a:latin typeface="+mn-lt"/>
          <a:ea typeface="+mn-ea"/>
          <a:cs typeface="Times New Roman"/>
        </a:defRPr>
      </a:lvl1pPr>
      <a:lvl2pPr marL="914400" indent="-457200" algn="l" defTabSz="457200" rtl="0" eaLnBrk="1" latinLnBrk="0" hangingPunct="1">
        <a:spcBef>
          <a:spcPct val="20000"/>
        </a:spcBef>
        <a:buClr>
          <a:schemeClr val="accent2"/>
        </a:buClr>
        <a:buFont typeface="+mj-lt"/>
        <a:buAutoNum type="alphaUcPeriod"/>
        <a:defRPr sz="2400" kern="1200">
          <a:solidFill>
            <a:schemeClr val="tx2"/>
          </a:solidFill>
          <a:latin typeface="+mn-lt"/>
          <a:ea typeface="+mn-ea"/>
          <a:cs typeface="Times New Roman"/>
        </a:defRPr>
      </a:lvl2pPr>
      <a:lvl3pPr marL="1254125" indent="-455613" algn="l" defTabSz="457200" rtl="0" eaLnBrk="1" latinLnBrk="0" hangingPunct="1">
        <a:spcBef>
          <a:spcPct val="20000"/>
        </a:spcBef>
        <a:buClr>
          <a:schemeClr val="accent2"/>
        </a:buClr>
        <a:buFont typeface="+mj-lt"/>
        <a:buAutoNum type="arabicPeriod"/>
        <a:defRPr sz="2200" kern="1200">
          <a:solidFill>
            <a:schemeClr val="tx2"/>
          </a:solidFill>
          <a:latin typeface="+mn-lt"/>
          <a:ea typeface="+mn-ea"/>
          <a:cs typeface="Times New Roman"/>
        </a:defRPr>
      </a:lvl3pPr>
      <a:lvl4pPr marL="1601788" indent="-347663" algn="l" defTabSz="457200" rtl="0" eaLnBrk="1" latinLnBrk="0" hangingPunct="1">
        <a:spcBef>
          <a:spcPct val="20000"/>
        </a:spcBef>
        <a:buClr>
          <a:schemeClr val="accent2"/>
        </a:buClr>
        <a:buFont typeface="+mj-lt"/>
        <a:buAutoNum type="alphaLcParenR"/>
        <a:defRPr sz="2000" kern="1200">
          <a:solidFill>
            <a:schemeClr val="tx2"/>
          </a:solidFill>
          <a:latin typeface="+mn-lt"/>
          <a:ea typeface="+mn-ea"/>
          <a:cs typeface="Times New Roman"/>
        </a:defRPr>
      </a:lvl4pPr>
      <a:lvl5pPr marL="1941513" indent="-342900" algn="l" defTabSz="457200" rtl="0" eaLnBrk="1" latinLnBrk="0" hangingPunct="1">
        <a:spcBef>
          <a:spcPct val="20000"/>
        </a:spcBef>
        <a:buClr>
          <a:schemeClr val="accent2"/>
        </a:buClr>
        <a:buFont typeface="+mj-lt"/>
        <a:buAutoNum type="romanLcPeriod"/>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5" cstate="print">
            <a:extLst>
              <a:ext uri="{28A0092B-C50C-407E-A947-70E740481C1C}">
                <a14:useLocalDpi xmlns:a14="http://schemas.microsoft.com/office/drawing/2010/main" val="0"/>
              </a:ext>
            </a:extLst>
          </a:blip>
          <a:srcRect b="17793"/>
          <a:stretch/>
        </p:blipFill>
        <p:spPr>
          <a:xfrm>
            <a:off x="1828800" y="5261475"/>
            <a:ext cx="7315200" cy="1601738"/>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11193" y="15938"/>
            <a:ext cx="2335185" cy="1114245"/>
          </a:xfrm>
          <a:prstGeom prst="rect">
            <a:avLst/>
          </a:prstGeom>
        </p:spPr>
      </p:pic>
      <p:sp>
        <p:nvSpPr>
          <p:cNvPr id="2" name="Title Placeholder 1"/>
          <p:cNvSpPr>
            <a:spLocks noGrp="1"/>
          </p:cNvSpPr>
          <p:nvPr>
            <p:ph type="title"/>
          </p:nvPr>
        </p:nvSpPr>
        <p:spPr>
          <a:xfrm>
            <a:off x="685800" y="182880"/>
            <a:ext cx="59436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85800" y="1463040"/>
            <a:ext cx="7315200" cy="4206240"/>
          </a:xfrm>
          <a:prstGeom prst="rect">
            <a:avLst/>
          </a:prstGeom>
        </p:spPr>
        <p:txBody>
          <a:bodyPr vert="horz" lIns="91440" tIns="45720" rIns="91440" bIns="45720" rtlCol="0">
            <a:normAutofit/>
          </a:bodyPr>
          <a:lstStyle/>
          <a:p>
            <a:pPr lvl="0"/>
            <a:endParaRPr lang="en-US" dirty="0"/>
          </a:p>
        </p:txBody>
      </p:sp>
      <p:sp>
        <p:nvSpPr>
          <p:cNvPr id="8" name="Text Placeholder 6"/>
          <p:cNvSpPr txBox="1">
            <a:spLocks/>
          </p:cNvSpPr>
          <p:nvPr userDrawn="1"/>
        </p:nvSpPr>
        <p:spPr>
          <a:xfrm>
            <a:off x="5109553" y="6497588"/>
            <a:ext cx="3759383"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700" dirty="0">
                <a:solidFill>
                  <a:schemeClr val="accent1"/>
                </a:solidFill>
              </a:rPr>
              <a:t> © 2017 ARTHUR J. GALLAGHER &amp; CO.</a:t>
            </a:r>
            <a:r>
              <a:rPr lang="en-US" sz="700" baseline="0" dirty="0">
                <a:solidFill>
                  <a:schemeClr val="accent1"/>
                </a:solidFill>
              </a:rPr>
              <a:t>  </a:t>
            </a:r>
            <a:r>
              <a:rPr lang="en-US" sz="700" dirty="0">
                <a:solidFill>
                  <a:schemeClr val="accent1"/>
                </a:solidFill>
              </a:rPr>
              <a:t>|</a:t>
            </a:r>
            <a:r>
              <a:rPr lang="en-US" sz="700" baseline="0" dirty="0">
                <a:solidFill>
                  <a:schemeClr val="accent1"/>
                </a:solidFill>
              </a:rPr>
              <a:t>  </a:t>
            </a:r>
            <a:r>
              <a:rPr lang="en-US" sz="700" dirty="0">
                <a:solidFill>
                  <a:schemeClr val="accent1"/>
                </a:solidFill>
              </a:rPr>
              <a:t>AJG.COM</a:t>
            </a:r>
          </a:p>
        </p:txBody>
      </p:sp>
      <p:sp>
        <p:nvSpPr>
          <p:cNvPr id="13" name="TextBox 12"/>
          <p:cNvSpPr txBox="1"/>
          <p:nvPr userDrawn="1"/>
        </p:nvSpPr>
        <p:spPr>
          <a:xfrm>
            <a:off x="383" y="6660633"/>
            <a:ext cx="1243202" cy="184666"/>
          </a:xfrm>
          <a:prstGeom prst="rect">
            <a:avLst/>
          </a:prstGeom>
          <a:noFill/>
        </p:spPr>
        <p:txBody>
          <a:bodyPr wrap="square" rtlCol="0">
            <a:spAutoFit/>
          </a:bodyPr>
          <a:lstStyle/>
          <a:p>
            <a:r>
              <a:rPr lang="en-US" sz="600" dirty="0">
                <a:solidFill>
                  <a:schemeClr val="bg1">
                    <a:lumMod val="75000"/>
                  </a:schemeClr>
                </a:solidFill>
              </a:rPr>
              <a:t>17GGB______</a:t>
            </a:r>
          </a:p>
        </p:txBody>
      </p:sp>
      <p:sp>
        <p:nvSpPr>
          <p:cNvPr id="4" name="Slide Number Placeholder 1">
            <a:extLst>
              <a:ext uri="{FF2B5EF4-FFF2-40B4-BE49-F238E27FC236}">
                <a16:creationId xmlns:a16="http://schemas.microsoft.com/office/drawing/2014/main" id="{EFDBDE9F-6137-F0F9-5A3E-2F87997C9755}"/>
              </a:ext>
            </a:extLst>
          </p:cNvPr>
          <p:cNvSpPr>
            <a:spLocks noGrp="1"/>
          </p:cNvSpPr>
          <p:nvPr>
            <p:ph type="sldNum" sz="quarter" idx="4"/>
          </p:nvPr>
        </p:nvSpPr>
        <p:spPr>
          <a:xfrm>
            <a:off x="8151222" y="6356350"/>
            <a:ext cx="6950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6FDEA-A54C-41F2-AC09-000AE2075FC7}" type="slidenum">
              <a:rPr lang="en-US" smtClean="0"/>
              <a:t>‹#›</a:t>
            </a:fld>
            <a:endParaRPr lang="en-US"/>
          </a:p>
        </p:txBody>
      </p:sp>
    </p:spTree>
    <p:extLst>
      <p:ext uri="{BB962C8B-B14F-4D97-AF65-F5344CB8AC3E}">
        <p14:creationId xmlns:p14="http://schemas.microsoft.com/office/powerpoint/2010/main" val="181073000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39" r:id="rId3"/>
    <p:sldLayoutId id="2147483838" r:id="rId4"/>
    <p:sldLayoutId id="2147483829" r:id="rId5"/>
    <p:sldLayoutId id="2147483830" r:id="rId6"/>
    <p:sldLayoutId id="2147483831" r:id="rId7"/>
    <p:sldLayoutId id="2147483840" r:id="rId8"/>
    <p:sldLayoutId id="2147483852" r:id="rId9"/>
    <p:sldLayoutId id="2147483880" r:id="rId10"/>
    <p:sldLayoutId id="2147483881" r:id="rId11"/>
    <p:sldLayoutId id="2147483883" r:id="rId12"/>
    <p:sldLayoutId id="21474838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0" indent="0" algn="l" defTabSz="457200" rtl="0" eaLnBrk="1" latinLnBrk="0" hangingPunct="1">
        <a:spcBef>
          <a:spcPct val="20000"/>
        </a:spcBef>
        <a:buFont typeface="Arial"/>
        <a:buNone/>
        <a:defRPr sz="2400" kern="1200" baseline="0">
          <a:solidFill>
            <a:schemeClr val="tx2"/>
          </a:solidFill>
          <a:latin typeface="+mn-lt"/>
          <a:ea typeface="+mn-ea"/>
          <a:cs typeface="Times New Roman"/>
        </a:defRPr>
      </a:lvl1pPr>
      <a:lvl2pPr marL="457200" indent="0" algn="l" defTabSz="457200" rtl="0" eaLnBrk="1" latinLnBrk="0" hangingPunct="1">
        <a:spcBef>
          <a:spcPct val="20000"/>
        </a:spcBef>
        <a:buFont typeface="Arial"/>
        <a:buNone/>
        <a:defRPr sz="2400" kern="1200">
          <a:solidFill>
            <a:srgbClr val="898D8D"/>
          </a:solidFill>
          <a:latin typeface="+mn-lt"/>
          <a:ea typeface="+mn-ea"/>
          <a:cs typeface="Times New Roman"/>
        </a:defRPr>
      </a:lvl2pPr>
      <a:lvl3pPr marL="801687" indent="0" algn="l" defTabSz="457200" rtl="0" eaLnBrk="1" latinLnBrk="0" hangingPunct="1">
        <a:spcBef>
          <a:spcPct val="20000"/>
        </a:spcBef>
        <a:buFont typeface="Arial"/>
        <a:buNone/>
        <a:defRPr sz="2200" kern="1200">
          <a:solidFill>
            <a:srgbClr val="898D8D"/>
          </a:solidFill>
          <a:latin typeface="+mn-lt"/>
          <a:ea typeface="+mn-ea"/>
          <a:cs typeface="Times New Roman"/>
        </a:defRPr>
      </a:lvl3pPr>
      <a:lvl4pPr marL="1031875" indent="0" algn="l" defTabSz="457200" rtl="0" eaLnBrk="1" latinLnBrk="0" hangingPunct="1">
        <a:spcBef>
          <a:spcPct val="20000"/>
        </a:spcBef>
        <a:buFont typeface="Arial"/>
        <a:buNone/>
        <a:defRPr sz="2000" kern="1200">
          <a:solidFill>
            <a:srgbClr val="898D8D"/>
          </a:solidFill>
          <a:latin typeface="+mn-lt"/>
          <a:ea typeface="+mn-ea"/>
          <a:cs typeface="Times New Roman"/>
        </a:defRPr>
      </a:lvl4pPr>
      <a:lvl5pPr marL="1255712" indent="0" algn="l" defTabSz="457200" rtl="0" eaLnBrk="1" latinLnBrk="0" hangingPunct="1">
        <a:spcBef>
          <a:spcPct val="20000"/>
        </a:spcBef>
        <a:buFont typeface="Arial"/>
        <a:buNone/>
        <a:defRPr sz="1800" kern="1200">
          <a:solidFill>
            <a:srgbClr val="898D8D"/>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defTabSz="914400" fontAlgn="base">
              <a:spcBef>
                <a:spcPct val="0"/>
              </a:spcBef>
              <a:spcAft>
                <a:spcPct val="0"/>
              </a:spcAft>
              <a:defRPr/>
            </a:pPr>
            <a:endParaRPr lang="en-US" dirty="0">
              <a:solidFill>
                <a:prstClr val="black">
                  <a:tint val="75000"/>
                </a:prstClr>
              </a:solidFill>
              <a:latin typeface="Garamond"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defTabSz="914400" fontAlgn="base">
              <a:spcBef>
                <a:spcPct val="0"/>
              </a:spcBef>
              <a:spcAft>
                <a:spcPct val="0"/>
              </a:spcAft>
              <a:defRPr/>
            </a:pPr>
            <a:endParaRPr lang="en-US" dirty="0">
              <a:solidFill>
                <a:prstClr val="black">
                  <a:tint val="75000"/>
                </a:prstClr>
              </a:solidFill>
              <a:latin typeface="Garamond" pitchFamily="18" charset="0"/>
            </a:endParaRPr>
          </a:p>
        </p:txBody>
      </p:sp>
      <p:sp>
        <p:nvSpPr>
          <p:cNvPr id="2" name="Slide Number Placeholder 1">
            <a:extLst>
              <a:ext uri="{FF2B5EF4-FFF2-40B4-BE49-F238E27FC236}">
                <a16:creationId xmlns:a16="http://schemas.microsoft.com/office/drawing/2014/main" id="{16055A00-2CF8-4FEC-022E-0D0721B266A0}"/>
              </a:ext>
            </a:extLst>
          </p:cNvPr>
          <p:cNvSpPr>
            <a:spLocks noGrp="1"/>
          </p:cNvSpPr>
          <p:nvPr>
            <p:ph type="sldNum" sz="quarter" idx="4"/>
          </p:nvPr>
        </p:nvSpPr>
        <p:spPr>
          <a:xfrm>
            <a:off x="8151222" y="6356350"/>
            <a:ext cx="6950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6FDEA-A54C-41F2-AC09-000AE2075FC7}" type="slidenum">
              <a:rPr lang="en-US" smtClean="0"/>
              <a:t>‹#›</a:t>
            </a:fld>
            <a:endParaRPr lang="en-US"/>
          </a:p>
        </p:txBody>
      </p:sp>
    </p:spTree>
    <p:extLst>
      <p:ext uri="{BB962C8B-B14F-4D97-AF65-F5344CB8AC3E}">
        <p14:creationId xmlns:p14="http://schemas.microsoft.com/office/powerpoint/2010/main" val="425115788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840931"/>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261873"/>
            <a:ext cx="8229600" cy="48642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356350"/>
            <a:ext cx="4146368" cy="365125"/>
          </a:xfrm>
          <a:prstGeom prst="rect">
            <a:avLst/>
          </a:prstGeom>
        </p:spPr>
        <p:txBody>
          <a:bodyPr vert="horz" lIns="91440" tIns="45720" rIns="91440" bIns="45720" rtlCol="0" anchor="ctr"/>
          <a:lstStyle>
            <a:lvl1pPr algn="l">
              <a:defRPr sz="700">
                <a:solidFill>
                  <a:schemeClr val="tx1">
                    <a:tint val="75000"/>
                  </a:schemeClr>
                </a:solidFill>
              </a:defRPr>
            </a:lvl1pPr>
          </a:lstStyle>
          <a:p>
            <a:endParaRPr lang="en-US" dirty="0">
              <a:solidFill>
                <a:srgbClr val="00263E">
                  <a:tint val="75000"/>
                </a:srgbClr>
              </a:solidFill>
            </a:endParaRPr>
          </a:p>
        </p:txBody>
      </p:sp>
      <p:sp>
        <p:nvSpPr>
          <p:cNvPr id="8" name="Text Placeholder 6"/>
          <p:cNvSpPr txBox="1">
            <a:spLocks/>
          </p:cNvSpPr>
          <p:nvPr/>
        </p:nvSpPr>
        <p:spPr>
          <a:xfrm>
            <a:off x="4603568" y="6356350"/>
            <a:ext cx="3759382"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dirty="0">
                <a:solidFill>
                  <a:srgbClr val="00263E">
                    <a:tint val="75000"/>
                  </a:srgbClr>
                </a:solidFill>
              </a:rPr>
              <a:t>ARTHUR J. GALLAGHER &amp; CO.  |  BUSINESS WITHOUT BARRIERS™</a:t>
            </a:r>
          </a:p>
        </p:txBody>
      </p:sp>
      <p:sp>
        <p:nvSpPr>
          <p:cNvPr id="4" name="Slide Number Placeholder 1">
            <a:extLst>
              <a:ext uri="{FF2B5EF4-FFF2-40B4-BE49-F238E27FC236}">
                <a16:creationId xmlns:a16="http://schemas.microsoft.com/office/drawing/2014/main" id="{4FA4CE89-B962-2245-8332-1D0C42FA093B}"/>
              </a:ext>
            </a:extLst>
          </p:cNvPr>
          <p:cNvSpPr>
            <a:spLocks noGrp="1"/>
          </p:cNvSpPr>
          <p:nvPr>
            <p:ph type="sldNum" sz="quarter" idx="4"/>
          </p:nvPr>
        </p:nvSpPr>
        <p:spPr>
          <a:xfrm>
            <a:off x="8151222" y="6356350"/>
            <a:ext cx="6950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6FDEA-A54C-41F2-AC09-000AE2075FC7}" type="slidenum">
              <a:rPr lang="en-US" smtClean="0"/>
              <a:t>‹#›</a:t>
            </a:fld>
            <a:endParaRPr lang="en-US"/>
          </a:p>
        </p:txBody>
      </p:sp>
    </p:spTree>
    <p:extLst>
      <p:ext uri="{BB962C8B-B14F-4D97-AF65-F5344CB8AC3E}">
        <p14:creationId xmlns:p14="http://schemas.microsoft.com/office/powerpoint/2010/main" val="327206478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48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2"/>
          </a:solidFill>
          <a:latin typeface="+mn-lt"/>
          <a:ea typeface="+mn-ea"/>
          <a:cs typeface="Times New Roman"/>
        </a:defRPr>
      </a:lvl1pPr>
      <a:lvl2pPr marL="742950" indent="-285750" algn="l" defTabSz="457200" rtl="0" eaLnBrk="1" latinLnBrk="0" hangingPunct="1">
        <a:spcBef>
          <a:spcPct val="20000"/>
        </a:spcBef>
        <a:buFont typeface="Arial"/>
        <a:buChar char="–"/>
        <a:defRPr sz="2400" kern="1200">
          <a:solidFill>
            <a:srgbClr val="7C868D"/>
          </a:solidFill>
          <a:latin typeface="+mn-lt"/>
          <a:ea typeface="+mn-ea"/>
          <a:cs typeface="Times New Roman"/>
        </a:defRPr>
      </a:lvl2pPr>
      <a:lvl3pPr marL="1031875" indent="-230188" algn="l" defTabSz="457200" rtl="0" eaLnBrk="1" latinLnBrk="0" hangingPunct="1">
        <a:spcBef>
          <a:spcPct val="20000"/>
        </a:spcBef>
        <a:buFont typeface="Arial"/>
        <a:buChar char="•"/>
        <a:defRPr sz="2200" kern="1200">
          <a:solidFill>
            <a:srgbClr val="7C868D"/>
          </a:solidFill>
          <a:latin typeface="+mn-lt"/>
          <a:ea typeface="+mn-ea"/>
          <a:cs typeface="Times New Roman"/>
        </a:defRPr>
      </a:lvl3pPr>
      <a:lvl4pPr marL="1255713" indent="-223838" algn="l" defTabSz="457200" rtl="0" eaLnBrk="1" latinLnBrk="0" hangingPunct="1">
        <a:spcBef>
          <a:spcPct val="20000"/>
        </a:spcBef>
        <a:buFont typeface="Arial"/>
        <a:buChar char="–"/>
        <a:defRPr sz="2000" kern="1200">
          <a:solidFill>
            <a:srgbClr val="7C868D"/>
          </a:solidFill>
          <a:latin typeface="+mn-lt"/>
          <a:ea typeface="+mn-ea"/>
          <a:cs typeface="Times New Roman"/>
        </a:defRPr>
      </a:lvl4pPr>
      <a:lvl5pPr marL="1485900" indent="-230188" algn="l" defTabSz="457200" rtl="0" eaLnBrk="1" latinLnBrk="0" hangingPunct="1">
        <a:spcBef>
          <a:spcPct val="20000"/>
        </a:spcBef>
        <a:buFont typeface="Arial"/>
        <a:buChar char="»"/>
        <a:defRPr sz="2000" kern="1200">
          <a:solidFill>
            <a:srgbClr val="7C868D"/>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28600" y="1463040"/>
            <a:ext cx="7772400"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FC624F5F-BC34-CBEF-F135-83A02880AD9D}"/>
              </a:ext>
            </a:extLst>
          </p:cNvPr>
          <p:cNvSpPr>
            <a:spLocks noGrp="1"/>
          </p:cNvSpPr>
          <p:nvPr>
            <p:ph type="sldNum" sz="quarter" idx="4"/>
          </p:nvPr>
        </p:nvSpPr>
        <p:spPr>
          <a:xfrm>
            <a:off x="8151222" y="6356350"/>
            <a:ext cx="6950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6FDEA-A54C-41F2-AC09-000AE2075FC7}" type="slidenum">
              <a:rPr lang="en-US" smtClean="0"/>
              <a:t>‹#›</a:t>
            </a:fld>
            <a:endParaRPr lang="en-US"/>
          </a:p>
        </p:txBody>
      </p:sp>
    </p:spTree>
    <p:extLst>
      <p:ext uri="{BB962C8B-B14F-4D97-AF65-F5344CB8AC3E}">
        <p14:creationId xmlns:p14="http://schemas.microsoft.com/office/powerpoint/2010/main" val="241557519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 id="2147483951" r:id="rId24"/>
    <p:sldLayoutId id="2147483952" r:id="rId25"/>
    <p:sldLayoutId id="2147483953"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400"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7.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support@DSEHP.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wellness@DSEHP.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benefits.plansource.com/logo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hyperlink" Target="https://docs.google.com/forms/d/e/1FAIpQLSfQk3EZo_aqiVlkC67FSgLlVabyr-pS54aQxYS3SYcOLnXASQ/viewform?pli=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hyperlink" Target="https://dsehp.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support@DSEHP.com"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benefits.plansource.com/"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hemeOverride" Target="../theme/themeOverride1.xml"/><Relationship Id="rId5" Type="http://schemas.openxmlformats.org/officeDocument/2006/relationships/image" Target="../media/image40.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FEFF-86D6-3F09-C590-A1CB907A6672}"/>
              </a:ext>
            </a:extLst>
          </p:cNvPr>
          <p:cNvSpPr>
            <a:spLocks noGrp="1"/>
          </p:cNvSpPr>
          <p:nvPr>
            <p:ph type="title"/>
          </p:nvPr>
        </p:nvSpPr>
        <p:spPr>
          <a:xfrm>
            <a:off x="228599" y="182880"/>
            <a:ext cx="8646459" cy="1315180"/>
          </a:xfrm>
        </p:spPr>
        <p:txBody>
          <a:bodyPr/>
          <a:lstStyle/>
          <a:p>
            <a:pPr algn="ctr"/>
            <a:r>
              <a:rPr lang="en-US" sz="9600" dirty="0">
                <a:effectLst>
                  <a:outerShdw blurRad="50800" dist="38100" dir="2700000" algn="tl" rotWithShape="0">
                    <a:prstClr val="black">
                      <a:alpha val="40000"/>
                    </a:prstClr>
                  </a:outerShdw>
                </a:effectLst>
                <a:latin typeface="Perpetua" panose="02020502060401020303" pitchFamily="18" charset="0"/>
              </a:rPr>
              <a:t>WELCOME</a:t>
            </a:r>
          </a:p>
        </p:txBody>
      </p:sp>
      <p:pic>
        <p:nvPicPr>
          <p:cNvPr id="6" name="Content Placeholder 5" descr="A logo with a tree and text&#10;&#10;AI-generated content may be incorrect.">
            <a:extLst>
              <a:ext uri="{FF2B5EF4-FFF2-40B4-BE49-F238E27FC236}">
                <a16:creationId xmlns:a16="http://schemas.microsoft.com/office/drawing/2014/main" id="{45C28DCF-E846-01D8-A2FB-C073E34FBBEF}"/>
              </a:ext>
            </a:extLst>
          </p:cNvPr>
          <p:cNvPicPr>
            <a:picLocks noGrp="1" noChangeAspect="1"/>
          </p:cNvPicPr>
          <p:nvPr>
            <p:ph idx="1"/>
          </p:nvPr>
        </p:nvPicPr>
        <p:blipFill>
          <a:blip r:embed="rId2"/>
          <a:stretch>
            <a:fillRect/>
          </a:stretch>
        </p:blipFill>
        <p:spPr>
          <a:xfrm>
            <a:off x="2720255" y="1777352"/>
            <a:ext cx="3464707" cy="3453151"/>
          </a:xfrm>
        </p:spPr>
      </p:pic>
      <p:sp>
        <p:nvSpPr>
          <p:cNvPr id="7" name="TextBox 6">
            <a:extLst>
              <a:ext uri="{FF2B5EF4-FFF2-40B4-BE49-F238E27FC236}">
                <a16:creationId xmlns:a16="http://schemas.microsoft.com/office/drawing/2014/main" id="{4E5C4DC5-551F-5402-70E3-61B94899A552}"/>
              </a:ext>
            </a:extLst>
          </p:cNvPr>
          <p:cNvSpPr txBox="1"/>
          <p:nvPr/>
        </p:nvSpPr>
        <p:spPr>
          <a:xfrm>
            <a:off x="981635" y="1149405"/>
            <a:ext cx="7180730"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dirty="0"/>
              <a:t>Open Enrollment presentation will begin shortly</a:t>
            </a:r>
          </a:p>
        </p:txBody>
      </p:sp>
      <p:pic>
        <p:nvPicPr>
          <p:cNvPr id="9" name="Picture 8">
            <a:extLst>
              <a:ext uri="{FF2B5EF4-FFF2-40B4-BE49-F238E27FC236}">
                <a16:creationId xmlns:a16="http://schemas.microsoft.com/office/drawing/2014/main" id="{92B475C2-CE54-BB52-03F1-105407F3A5F5}"/>
              </a:ext>
            </a:extLst>
          </p:cNvPr>
          <p:cNvPicPr>
            <a:picLocks noChangeAspect="1"/>
          </p:cNvPicPr>
          <p:nvPr/>
        </p:nvPicPr>
        <p:blipFill>
          <a:blip r:embed="rId3"/>
          <a:stretch>
            <a:fillRect/>
          </a:stretch>
        </p:blipFill>
        <p:spPr>
          <a:xfrm>
            <a:off x="7440706" y="6589396"/>
            <a:ext cx="1676400" cy="171450"/>
          </a:xfrm>
          <a:prstGeom prst="rect">
            <a:avLst/>
          </a:prstGeom>
        </p:spPr>
      </p:pic>
      <p:sp>
        <p:nvSpPr>
          <p:cNvPr id="3" name="TextBox 2">
            <a:extLst>
              <a:ext uri="{FF2B5EF4-FFF2-40B4-BE49-F238E27FC236}">
                <a16:creationId xmlns:a16="http://schemas.microsoft.com/office/drawing/2014/main" id="{D102165B-9E31-2922-271A-5F0D3AE0817C}"/>
              </a:ext>
            </a:extLst>
          </p:cNvPr>
          <p:cNvSpPr txBox="1"/>
          <p:nvPr/>
        </p:nvSpPr>
        <p:spPr>
          <a:xfrm>
            <a:off x="1722279" y="5230503"/>
            <a:ext cx="2858731" cy="1938992"/>
          </a:xfrm>
          <a:prstGeom prst="rect">
            <a:avLst/>
          </a:prstGeom>
          <a:noFill/>
        </p:spPr>
        <p:txBody>
          <a:bodyPr wrap="none" rtlCol="0">
            <a:spAutoFit/>
          </a:bodyPr>
          <a:lstStyle/>
          <a:p>
            <a:endParaRPr lang="en-US" sz="2400" b="1" dirty="0">
              <a:solidFill>
                <a:srgbClr val="336600"/>
              </a:solidFill>
              <a:latin typeface="Perpetua" panose="02020502060401020303" pitchFamily="18" charset="0"/>
            </a:endParaRPr>
          </a:p>
          <a:p>
            <a:endParaRPr lang="en-US" sz="2400" b="1" dirty="0">
              <a:solidFill>
                <a:srgbClr val="336600"/>
              </a:solidFill>
              <a:latin typeface="Perpetua" panose="02020502060401020303" pitchFamily="18" charset="0"/>
            </a:endParaRPr>
          </a:p>
          <a:p>
            <a:r>
              <a:rPr lang="en-US" sz="2400" b="1" dirty="0">
                <a:solidFill>
                  <a:srgbClr val="336600"/>
                </a:solidFill>
                <a:latin typeface="Perpetua" panose="02020502060401020303" pitchFamily="18" charset="0"/>
              </a:rPr>
              <a:t>Kimberly Nicholson </a:t>
            </a:r>
            <a:br>
              <a:rPr lang="en-US" sz="2400" b="1" dirty="0">
                <a:solidFill>
                  <a:srgbClr val="336600"/>
                </a:solidFill>
                <a:latin typeface="Perpetua" panose="02020502060401020303" pitchFamily="18" charset="0"/>
              </a:rPr>
            </a:br>
            <a:r>
              <a:rPr lang="en-US" sz="2400" b="1" dirty="0">
                <a:solidFill>
                  <a:srgbClr val="336600"/>
                </a:solidFill>
                <a:latin typeface="Perpetua" panose="02020502060401020303" pitchFamily="18" charset="0"/>
              </a:rPr>
              <a:t>John McElligatt</a:t>
            </a:r>
            <a:br>
              <a:rPr lang="en-US" sz="2400" dirty="0">
                <a:solidFill>
                  <a:srgbClr val="336600"/>
                </a:solidFill>
              </a:rPr>
            </a:br>
            <a:endParaRPr lang="en-US" sz="2400" dirty="0"/>
          </a:p>
        </p:txBody>
      </p:sp>
      <p:pic>
        <p:nvPicPr>
          <p:cNvPr id="4" name="Picture 3">
            <a:extLst>
              <a:ext uri="{FF2B5EF4-FFF2-40B4-BE49-F238E27FC236}">
                <a16:creationId xmlns:a16="http://schemas.microsoft.com/office/drawing/2014/main" id="{9E212C0C-0A3C-2901-1DD4-8FB4F77FCCCC}"/>
              </a:ext>
            </a:extLst>
          </p:cNvPr>
          <p:cNvPicPr>
            <a:picLocks noChangeAspect="1"/>
          </p:cNvPicPr>
          <p:nvPr/>
        </p:nvPicPr>
        <p:blipFill>
          <a:blip r:embed="rId4"/>
          <a:stretch>
            <a:fillRect/>
          </a:stretch>
        </p:blipFill>
        <p:spPr>
          <a:xfrm>
            <a:off x="152007" y="6069618"/>
            <a:ext cx="1325153" cy="721147"/>
          </a:xfrm>
          <a:prstGeom prst="rect">
            <a:avLst/>
          </a:prstGeom>
        </p:spPr>
      </p:pic>
      <p:sp>
        <p:nvSpPr>
          <p:cNvPr id="8" name="TextBox 7">
            <a:extLst>
              <a:ext uri="{FF2B5EF4-FFF2-40B4-BE49-F238E27FC236}">
                <a16:creationId xmlns:a16="http://schemas.microsoft.com/office/drawing/2014/main" id="{5F865AC3-77FA-71C0-6B1F-BB16B1836170}"/>
              </a:ext>
            </a:extLst>
          </p:cNvPr>
          <p:cNvSpPr txBox="1"/>
          <p:nvPr/>
        </p:nvSpPr>
        <p:spPr>
          <a:xfrm>
            <a:off x="228599" y="5486449"/>
            <a:ext cx="8763394" cy="369332"/>
          </a:xfrm>
          <a:prstGeom prst="rect">
            <a:avLst/>
          </a:prstGeom>
          <a:noFill/>
        </p:spPr>
        <p:txBody>
          <a:bodyPr wrap="square">
            <a:spAutoFit/>
          </a:bodyPr>
          <a:lstStyle/>
          <a:p>
            <a:r>
              <a:rPr lang="en-US" b="1" dirty="0">
                <a:solidFill>
                  <a:schemeClr val="bg2">
                    <a:lumMod val="50000"/>
                  </a:schemeClr>
                </a:solidFill>
                <a:latin typeface="Perpetua" panose="02020502060401020303" pitchFamily="18" charset="0"/>
              </a:rPr>
              <a:t>Open Enrollment 2025: Adult Education</a:t>
            </a:r>
            <a:endParaRPr lang="en-US" b="1" dirty="0">
              <a:solidFill>
                <a:schemeClr val="bg2">
                  <a:lumMod val="50000"/>
                </a:schemeClr>
              </a:solidFill>
            </a:endParaRPr>
          </a:p>
        </p:txBody>
      </p:sp>
    </p:spTree>
    <p:extLst>
      <p:ext uri="{BB962C8B-B14F-4D97-AF65-F5344CB8AC3E}">
        <p14:creationId xmlns:p14="http://schemas.microsoft.com/office/powerpoint/2010/main" val="317205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745" y="2865499"/>
            <a:ext cx="8071008" cy="2521643"/>
          </a:xfrm>
          <a:noFill/>
        </p:spPr>
        <p:txBody>
          <a:bodyPr rtlCol="0">
            <a:normAutofit/>
          </a:bodyPr>
          <a:lstStyle/>
          <a:p>
            <a:pPr marL="0" indent="0" fontAlgn="auto">
              <a:spcAft>
                <a:spcPts val="0"/>
              </a:spcAft>
              <a:buNone/>
              <a:defRPr/>
            </a:pPr>
            <a:r>
              <a:rPr lang="en-US" sz="3000" b="1" dirty="0">
                <a:solidFill>
                  <a:srgbClr val="009900"/>
                </a:solidFill>
              </a:rPr>
              <a:t>			</a:t>
            </a:r>
            <a:r>
              <a:rPr lang="en-US" sz="3000" b="1" u="sng" dirty="0">
                <a:solidFill>
                  <a:srgbClr val="009900"/>
                </a:solidFill>
              </a:rPr>
              <a:t>Union Sponsored, Union Benefits</a:t>
            </a:r>
          </a:p>
          <a:p>
            <a:pPr marL="457200" lvl="1" indent="0">
              <a:buNone/>
              <a:defRPr/>
            </a:pPr>
            <a:endParaRPr lang="en-US" sz="1600" dirty="0"/>
          </a:p>
          <a:p>
            <a:pPr fontAlgn="auto">
              <a:spcAft>
                <a:spcPts val="0"/>
              </a:spcAft>
              <a:buFont typeface="Arial" pitchFamily="34" charset="0"/>
              <a:buChar char="•"/>
              <a:defRPr/>
            </a:pPr>
            <a:r>
              <a:rPr lang="en-US" sz="1600" b="1" u="sng" dirty="0"/>
              <a:t>Medical</a:t>
            </a:r>
            <a:r>
              <a:rPr lang="en-US" sz="1600" dirty="0"/>
              <a:t> </a:t>
            </a:r>
          </a:p>
          <a:p>
            <a:pPr lvl="1" fontAlgn="auto">
              <a:spcAft>
                <a:spcPts val="0"/>
              </a:spcAft>
              <a:buFont typeface="Arial" pitchFamily="34" charset="0"/>
              <a:buChar char="•"/>
              <a:defRPr/>
            </a:pPr>
            <a:r>
              <a:rPr lang="en-US" sz="1600" dirty="0"/>
              <a:t>No Change (No Dual Coverage Allowed)</a:t>
            </a:r>
            <a:endParaRPr lang="en-US" sz="1600" b="1" dirty="0">
              <a:solidFill>
                <a:srgbClr val="FF0000"/>
              </a:solidFill>
            </a:endParaRPr>
          </a:p>
        </p:txBody>
      </p:sp>
      <p:sp>
        <p:nvSpPr>
          <p:cNvPr id="31745" name="Title 1"/>
          <p:cNvSpPr>
            <a:spLocks noGrp="1"/>
          </p:cNvSpPr>
          <p:nvPr>
            <p:ph type="title"/>
          </p:nvPr>
        </p:nvSpPr>
        <p:spPr>
          <a:xfrm>
            <a:off x="258387" y="1165294"/>
            <a:ext cx="8627225" cy="1267230"/>
          </a:xfrm>
          <a:solidFill>
            <a:srgbClr val="DDF0C8"/>
          </a:solidFill>
        </p:spPr>
        <p:txBody>
          <a:bodyPr>
            <a:normAutofit/>
          </a:bodyPr>
          <a:lstStyle/>
          <a:p>
            <a:pPr algn="ctr"/>
            <a:r>
              <a:rPr lang="en-US" sz="3000" b="1" dirty="0">
                <a:solidFill>
                  <a:srgbClr val="0070C0"/>
                </a:solidFill>
                <a:latin typeface="Perpetua" panose="02020502060401020303" pitchFamily="18" charset="0"/>
              </a:rPr>
              <a:t>Are there changes to the benefit designs of the plans </a:t>
            </a:r>
            <a:br>
              <a:rPr lang="en-US" sz="3000" b="1" dirty="0">
                <a:solidFill>
                  <a:srgbClr val="0070C0"/>
                </a:solidFill>
                <a:latin typeface="Perpetua" panose="02020502060401020303" pitchFamily="18" charset="0"/>
              </a:rPr>
            </a:br>
            <a:r>
              <a:rPr lang="en-US" sz="3000" b="1" dirty="0">
                <a:solidFill>
                  <a:srgbClr val="0070C0"/>
                </a:solidFill>
                <a:latin typeface="Perpetua" panose="02020502060401020303" pitchFamily="18" charset="0"/>
              </a:rPr>
              <a:t>that DSEHP will be offering?</a:t>
            </a:r>
          </a:p>
        </p:txBody>
      </p:sp>
      <p:sp>
        <p:nvSpPr>
          <p:cNvPr id="5" name="TextBox 4"/>
          <p:cNvSpPr txBox="1"/>
          <p:nvPr/>
        </p:nvSpPr>
        <p:spPr>
          <a:xfrm>
            <a:off x="-83457" y="5005388"/>
            <a:ext cx="8853713" cy="400110"/>
          </a:xfrm>
          <a:prstGeom prst="rect">
            <a:avLst/>
          </a:prstGeom>
          <a:noFill/>
        </p:spPr>
        <p:txBody>
          <a:bodyPr wrap="square" rtlCol="0">
            <a:spAutoFit/>
          </a:bodyPr>
          <a:lstStyle/>
          <a:p>
            <a:pPr algn="ctr" defTabSz="914400" fontAlgn="base">
              <a:spcBef>
                <a:spcPct val="0"/>
              </a:spcBef>
              <a:spcAft>
                <a:spcPct val="0"/>
              </a:spcAft>
            </a:pPr>
            <a:r>
              <a:rPr lang="en-US" sz="2000" b="1" dirty="0">
                <a:solidFill>
                  <a:srgbClr val="009900"/>
                </a:solidFill>
              </a:rPr>
              <a:t>Refer to Benefit Guide for Details</a:t>
            </a:r>
          </a:p>
        </p:txBody>
      </p:sp>
      <p:sp>
        <p:nvSpPr>
          <p:cNvPr id="2" name="Slide Number Placeholder 1">
            <a:extLst>
              <a:ext uri="{FF2B5EF4-FFF2-40B4-BE49-F238E27FC236}">
                <a16:creationId xmlns:a16="http://schemas.microsoft.com/office/drawing/2014/main" id="{AF288D2D-6587-8CF6-FC81-D0BCC4CF0943}"/>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10</a:t>
            </a:fld>
            <a:endParaRPr lang="en-US"/>
          </a:p>
        </p:txBody>
      </p:sp>
      <p:pic>
        <p:nvPicPr>
          <p:cNvPr id="4" name="Picture 3">
            <a:extLst>
              <a:ext uri="{FF2B5EF4-FFF2-40B4-BE49-F238E27FC236}">
                <a16:creationId xmlns:a16="http://schemas.microsoft.com/office/drawing/2014/main" id="{086D8FA1-3643-AD01-B190-B9AAF625A877}"/>
              </a:ext>
            </a:extLst>
          </p:cNvPr>
          <p:cNvPicPr>
            <a:picLocks noChangeAspect="1"/>
          </p:cNvPicPr>
          <p:nvPr/>
        </p:nvPicPr>
        <p:blipFill>
          <a:blip r:embed="rId3"/>
          <a:stretch>
            <a:fillRect/>
          </a:stretch>
        </p:blipFill>
        <p:spPr>
          <a:xfrm>
            <a:off x="6738179" y="4599929"/>
            <a:ext cx="1611137" cy="1611137"/>
          </a:xfrm>
          <a:prstGeom prst="rect">
            <a:avLst/>
          </a:prstGeom>
        </p:spPr>
      </p:pic>
    </p:spTree>
    <p:extLst>
      <p:ext uri="{BB962C8B-B14F-4D97-AF65-F5344CB8AC3E}">
        <p14:creationId xmlns:p14="http://schemas.microsoft.com/office/powerpoint/2010/main" val="7358140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website&#10;&#10;AI-generated content may be incorrect.">
            <a:extLst>
              <a:ext uri="{FF2B5EF4-FFF2-40B4-BE49-F238E27FC236}">
                <a16:creationId xmlns:a16="http://schemas.microsoft.com/office/drawing/2014/main" id="{B0B5E18F-32CD-B405-6307-3A2D1C08A4C1}"/>
              </a:ext>
            </a:extLst>
          </p:cNvPr>
          <p:cNvPicPr>
            <a:picLocks noChangeAspect="1"/>
          </p:cNvPicPr>
          <p:nvPr/>
        </p:nvPicPr>
        <p:blipFill>
          <a:blip r:embed="rId2"/>
          <a:stretch>
            <a:fillRect/>
          </a:stretch>
        </p:blipFill>
        <p:spPr>
          <a:xfrm>
            <a:off x="176981" y="191729"/>
            <a:ext cx="8465574" cy="5301267"/>
          </a:xfrm>
          <a:prstGeom prst="rect">
            <a:avLst/>
          </a:prstGeom>
          <a:noFill/>
        </p:spPr>
      </p:pic>
    </p:spTree>
    <p:extLst>
      <p:ext uri="{BB962C8B-B14F-4D97-AF65-F5344CB8AC3E}">
        <p14:creationId xmlns:p14="http://schemas.microsoft.com/office/powerpoint/2010/main" val="275859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548640" y="182880"/>
            <a:ext cx="7829006" cy="563513"/>
          </a:xfrm>
        </p:spPr>
        <p:txBody>
          <a:bodyPr>
            <a:noAutofit/>
          </a:bodyPr>
          <a:lstStyle/>
          <a:p>
            <a:r>
              <a:rPr lang="en-US" sz="3000" b="1" dirty="0">
                <a:solidFill>
                  <a:srgbClr val="000000"/>
                </a:solidFill>
                <a:latin typeface="Perpetua" panose="02020502060401020303" pitchFamily="18" charset="0"/>
              </a:rPr>
              <a:t>Quick Reference of Medical Plan Design</a:t>
            </a:r>
          </a:p>
        </p:txBody>
      </p:sp>
      <p:sp>
        <p:nvSpPr>
          <p:cNvPr id="6" name="Slide Number Placeholder 5"/>
          <p:cNvSpPr txBox="1">
            <a:spLocks/>
          </p:cNvSpPr>
          <p:nvPr/>
        </p:nvSpPr>
        <p:spPr>
          <a:xfrm>
            <a:off x="6934200" y="6492875"/>
            <a:ext cx="2133600" cy="365125"/>
          </a:xfrm>
          <a:prstGeom prst="rect">
            <a:avLst/>
          </a:prstGeom>
          <a:noFill/>
        </p:spPr>
        <p:txBody>
          <a:bodyPr anchor="ctr"/>
          <a:lstStyle/>
          <a:p>
            <a:pPr algn="r" defTabSz="914400" fontAlgn="base">
              <a:spcBef>
                <a:spcPct val="0"/>
              </a:spcBef>
              <a:spcAft>
                <a:spcPct val="0"/>
              </a:spcAft>
              <a:defRPr/>
            </a:pPr>
            <a:r>
              <a:rPr lang="en-US" sz="1200" dirty="0">
                <a:solidFill>
                  <a:prstClr val="black">
                    <a:tint val="75000"/>
                  </a:prstClr>
                </a:solidFill>
                <a:cs typeface="Arial" charset="0"/>
              </a:rPr>
              <a:t> </a:t>
            </a:r>
            <a:endParaRPr lang="en-US" sz="1200" b="1" dirty="0">
              <a:solidFill>
                <a:prstClr val="black">
                  <a:tint val="75000"/>
                </a:prstClr>
              </a:solidFill>
              <a:cs typeface="Arial" charset="0"/>
            </a:endParaRPr>
          </a:p>
        </p:txBody>
      </p:sp>
      <p:sp>
        <p:nvSpPr>
          <p:cNvPr id="10" name="TextBox 9"/>
          <p:cNvSpPr txBox="1"/>
          <p:nvPr/>
        </p:nvSpPr>
        <p:spPr>
          <a:xfrm>
            <a:off x="297724" y="6004381"/>
            <a:ext cx="8402931" cy="430887"/>
          </a:xfrm>
          <a:prstGeom prst="rect">
            <a:avLst/>
          </a:prstGeom>
          <a:noFill/>
        </p:spPr>
        <p:txBody>
          <a:bodyPr wrap="square" rtlCol="0">
            <a:spAutoFit/>
          </a:bodyPr>
          <a:lstStyle/>
          <a:p>
            <a:pPr defTabSz="914400" fontAlgn="base">
              <a:spcBef>
                <a:spcPct val="0"/>
              </a:spcBef>
              <a:spcAft>
                <a:spcPct val="0"/>
              </a:spcAft>
            </a:pPr>
            <a:r>
              <a:rPr lang="en-US" sz="1100" b="1" dirty="0">
                <a:solidFill>
                  <a:prstClr val="black"/>
                </a:solidFill>
                <a:latin typeface="Garamond" pitchFamily="18" charset="0"/>
                <a:cs typeface="Arial" charset="0"/>
              </a:rPr>
              <a:t>“The contents of this presentation is intended for use as an easy-to-read summary only. It does not constitute a contract.  Additional limitations and exclusions may apply. For an official description of benefits, please refer to each carrier’s official certificate/benefit guide.”</a:t>
            </a:r>
            <a:endParaRPr lang="en-US" sz="1100" dirty="0">
              <a:solidFill>
                <a:prstClr val="black"/>
              </a:solidFill>
              <a:latin typeface="Garamond" pitchFamily="18" charset="0"/>
              <a:cs typeface="Arial" charset="0"/>
            </a:endParaRPr>
          </a:p>
        </p:txBody>
      </p:sp>
      <p:sp>
        <p:nvSpPr>
          <p:cNvPr id="2" name="Slide Number Placeholder 1">
            <a:extLst>
              <a:ext uri="{FF2B5EF4-FFF2-40B4-BE49-F238E27FC236}">
                <a16:creationId xmlns:a16="http://schemas.microsoft.com/office/drawing/2014/main" id="{C5BEE4B0-63FB-4795-049E-46BFA4C86DC3}"/>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12</a:t>
            </a:fld>
            <a:endParaRPr lang="en-US"/>
          </a:p>
        </p:txBody>
      </p:sp>
      <p:pic>
        <p:nvPicPr>
          <p:cNvPr id="11" name="Picture 10">
            <a:extLst>
              <a:ext uri="{FF2B5EF4-FFF2-40B4-BE49-F238E27FC236}">
                <a16:creationId xmlns:a16="http://schemas.microsoft.com/office/drawing/2014/main" id="{43E1EBEB-B05B-C855-54CC-23778739C547}"/>
              </a:ext>
            </a:extLst>
          </p:cNvPr>
          <p:cNvPicPr>
            <a:picLocks noChangeAspect="1"/>
          </p:cNvPicPr>
          <p:nvPr/>
        </p:nvPicPr>
        <p:blipFill>
          <a:blip r:embed="rId3"/>
          <a:stretch>
            <a:fillRect/>
          </a:stretch>
        </p:blipFill>
        <p:spPr>
          <a:xfrm>
            <a:off x="1300162" y="882918"/>
            <a:ext cx="6543675" cy="4962525"/>
          </a:xfrm>
          <a:prstGeom prst="rect">
            <a:avLst/>
          </a:prstGeom>
        </p:spPr>
      </p:pic>
    </p:spTree>
    <p:extLst>
      <p:ext uri="{BB962C8B-B14F-4D97-AF65-F5344CB8AC3E}">
        <p14:creationId xmlns:p14="http://schemas.microsoft.com/office/powerpoint/2010/main" val="134008159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p:spPr>
        <p:txBody>
          <a:bodyPr/>
          <a:lstStyle/>
          <a:p>
            <a:r>
              <a:rPr lang="en-US" sz="2000" dirty="0"/>
              <a:t>Calendar Year Deductible – How does it work?</a:t>
            </a:r>
          </a:p>
          <a:p>
            <a:pPr marL="0" indent="0">
              <a:buNone/>
            </a:pPr>
            <a:endParaRPr lang="en-US" sz="2000" dirty="0"/>
          </a:p>
          <a:p>
            <a:pPr lvl="1"/>
            <a:r>
              <a:rPr lang="en-US" sz="2000" dirty="0"/>
              <a:t>January 1, 2025, to December 31, 2025</a:t>
            </a:r>
          </a:p>
          <a:p>
            <a:pPr lvl="2"/>
            <a:r>
              <a:rPr lang="en-US" sz="2000" dirty="0"/>
              <a:t>Deductible Started Over</a:t>
            </a:r>
          </a:p>
          <a:p>
            <a:pPr lvl="2"/>
            <a:r>
              <a:rPr lang="en-US" sz="2000" dirty="0"/>
              <a:t>Single Deductible $150.00</a:t>
            </a:r>
          </a:p>
          <a:p>
            <a:pPr lvl="2"/>
            <a:r>
              <a:rPr lang="en-US" sz="2000" dirty="0"/>
              <a:t>Two Person/Family $300.00</a:t>
            </a:r>
          </a:p>
          <a:p>
            <a:pPr lvl="1"/>
            <a:r>
              <a:rPr lang="en-US" sz="2000" dirty="0"/>
              <a:t>January 1, 2026, to December 31, 2026</a:t>
            </a:r>
          </a:p>
          <a:p>
            <a:pPr marL="457200" lvl="1" indent="0">
              <a:buNone/>
            </a:pPr>
            <a:r>
              <a:rPr lang="en-US" sz="2000" b="1" dirty="0">
                <a:solidFill>
                  <a:srgbClr val="FF0000"/>
                </a:solidFill>
              </a:rPr>
              <a:t>      (if no plan changes)</a:t>
            </a:r>
          </a:p>
          <a:p>
            <a:pPr lvl="2"/>
            <a:r>
              <a:rPr lang="en-US" sz="2000" dirty="0"/>
              <a:t>Deductible Starts Over</a:t>
            </a:r>
          </a:p>
          <a:p>
            <a:pPr lvl="2"/>
            <a:r>
              <a:rPr lang="en-US" sz="2000" dirty="0"/>
              <a:t>Single Deductible $150.00</a:t>
            </a:r>
          </a:p>
          <a:p>
            <a:pPr lvl="2"/>
            <a:r>
              <a:rPr lang="en-US" sz="2000" dirty="0"/>
              <a:t>Two Person/Family $300.00</a:t>
            </a:r>
          </a:p>
          <a:p>
            <a:pPr lvl="2">
              <a:buNone/>
            </a:pPr>
            <a:endParaRPr lang="en-US" dirty="0"/>
          </a:p>
          <a:p>
            <a:pPr lvl="2">
              <a:buNone/>
            </a:pPr>
            <a:endParaRPr lang="en-US" dirty="0"/>
          </a:p>
        </p:txBody>
      </p:sp>
      <p:sp>
        <p:nvSpPr>
          <p:cNvPr id="2" name="Title 1"/>
          <p:cNvSpPr>
            <a:spLocks noGrp="1"/>
          </p:cNvSpPr>
          <p:nvPr>
            <p:ph type="title"/>
          </p:nvPr>
        </p:nvSpPr>
        <p:spPr>
          <a:xfrm>
            <a:off x="1271451" y="295564"/>
            <a:ext cx="6148252" cy="710276"/>
          </a:xfrm>
        </p:spPr>
        <p:txBody>
          <a:bodyPr>
            <a:noAutofit/>
          </a:bodyPr>
          <a:lstStyle/>
          <a:p>
            <a:pPr algn="ctr"/>
            <a:r>
              <a:rPr lang="en-US" sz="3600" b="1" dirty="0">
                <a:solidFill>
                  <a:schemeClr val="tx1"/>
                </a:solidFill>
                <a:latin typeface="Perpetua" panose="02020502060401020303" pitchFamily="18" charset="0"/>
              </a:rPr>
              <a:t>Deductible	-  REMINDER</a:t>
            </a:r>
          </a:p>
        </p:txBody>
      </p:sp>
      <p:sp>
        <p:nvSpPr>
          <p:cNvPr id="4" name="Slide Number Placeholder 1">
            <a:extLst>
              <a:ext uri="{FF2B5EF4-FFF2-40B4-BE49-F238E27FC236}">
                <a16:creationId xmlns:a16="http://schemas.microsoft.com/office/drawing/2014/main" id="{62C90E21-E7BA-A800-0AA6-8625CEA3A2D3}"/>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13</a:t>
            </a:fld>
            <a:endParaRPr lang="en-US"/>
          </a:p>
        </p:txBody>
      </p:sp>
    </p:spTree>
    <p:extLst>
      <p:ext uri="{BB962C8B-B14F-4D97-AF65-F5344CB8AC3E}">
        <p14:creationId xmlns:p14="http://schemas.microsoft.com/office/powerpoint/2010/main" val="152562506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314994" y="60960"/>
            <a:ext cx="6487886" cy="769035"/>
          </a:xfrm>
          <a:prstGeom prst="rect">
            <a:avLst/>
          </a:prstGeom>
        </p:spPr>
        <p:txBody>
          <a:bodyPr vert="horz" lIns="91440" tIns="45720" rIns="91440" bIns="45720" rtlCol="0" anchor="b" anchorCtr="0">
            <a:noAutofit/>
          </a:bodyPr>
          <a:lstStyle>
            <a:lvl1pPr algn="ctr" defTabSz="119063" rtl="0" eaLnBrk="1" latinLnBrk="0" hangingPunct="1">
              <a:spcBef>
                <a:spcPct val="0"/>
              </a:spcBef>
              <a:buNone/>
              <a:tabLst/>
              <a:defRPr sz="4400" kern="1200">
                <a:solidFill>
                  <a:schemeClr val="accent1"/>
                </a:solidFill>
                <a:latin typeface="+mj-lt"/>
                <a:ea typeface="+mj-ea"/>
                <a:cs typeface="+mj-cs"/>
              </a:defRPr>
            </a:lvl1pPr>
          </a:lstStyle>
          <a:p>
            <a:r>
              <a:rPr lang="en-US" sz="3200" b="1" dirty="0">
                <a:solidFill>
                  <a:srgbClr val="000000"/>
                </a:solidFill>
                <a:latin typeface="Perpetua" panose="02020502060401020303" pitchFamily="18" charset="0"/>
              </a:rPr>
              <a:t>EAP - Employee Assistance Program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862" y="829995"/>
            <a:ext cx="4697857" cy="5882054"/>
          </a:xfrm>
          <a:prstGeom prst="rect">
            <a:avLst/>
          </a:prstGeom>
        </p:spPr>
      </p:pic>
      <p:sp>
        <p:nvSpPr>
          <p:cNvPr id="6" name="TextBox 5"/>
          <p:cNvSpPr txBox="1"/>
          <p:nvPr/>
        </p:nvSpPr>
        <p:spPr>
          <a:xfrm rot="20554756" flipH="1">
            <a:off x="500625" y="1960897"/>
            <a:ext cx="2672863" cy="1938992"/>
          </a:xfrm>
          <a:prstGeom prst="rect">
            <a:avLst/>
          </a:prstGeom>
          <a:noFill/>
          <a:ln>
            <a:solidFill>
              <a:schemeClr val="tx1"/>
            </a:solidFill>
            <a:prstDash val="lgDash"/>
          </a:ln>
        </p:spPr>
        <p:txBody>
          <a:bodyPr wrap="square" rtlCol="0">
            <a:spAutoFit/>
          </a:bodyPr>
          <a:lstStyle/>
          <a:p>
            <a:pPr algn="ctr"/>
            <a:r>
              <a:rPr lang="en-US" sz="2400" dirty="0"/>
              <a:t>Need Support-call the Ulliance EAP program offered by the district at </a:t>
            </a:r>
            <a:r>
              <a:rPr lang="en-US" sz="2400" dirty="0">
                <a:solidFill>
                  <a:schemeClr val="accent1">
                    <a:lumMod val="75000"/>
                  </a:schemeClr>
                </a:solidFill>
              </a:rPr>
              <a:t>(</a:t>
            </a:r>
            <a:r>
              <a:rPr lang="en-US" sz="2400" b="1" dirty="0">
                <a:solidFill>
                  <a:schemeClr val="accent1">
                    <a:lumMod val="75000"/>
                  </a:schemeClr>
                </a:solidFill>
              </a:rPr>
              <a:t>800)448-8326</a:t>
            </a:r>
          </a:p>
        </p:txBody>
      </p:sp>
      <p:sp>
        <p:nvSpPr>
          <p:cNvPr id="2" name="Slide Number Placeholder 1">
            <a:extLst>
              <a:ext uri="{FF2B5EF4-FFF2-40B4-BE49-F238E27FC236}">
                <a16:creationId xmlns:a16="http://schemas.microsoft.com/office/drawing/2014/main" id="{FAAAF5AC-EEBB-2390-6756-E4A498070D9C}"/>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14</a:t>
            </a:fld>
            <a:endParaRPr lang="en-US"/>
          </a:p>
        </p:txBody>
      </p:sp>
    </p:spTree>
    <p:extLst>
      <p:ext uri="{BB962C8B-B14F-4D97-AF65-F5344CB8AC3E}">
        <p14:creationId xmlns:p14="http://schemas.microsoft.com/office/powerpoint/2010/main" val="254562009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9" y="583800"/>
            <a:ext cx="7265815" cy="693263"/>
          </a:xfrm>
        </p:spPr>
        <p:txBody>
          <a:bodyPr>
            <a:noAutofit/>
          </a:bodyPr>
          <a:lstStyle/>
          <a:p>
            <a:pPr algn="ctr"/>
            <a:r>
              <a:rPr lang="en-US" sz="3600" b="1" dirty="0">
                <a:solidFill>
                  <a:srgbClr val="000000"/>
                </a:solidFill>
                <a:latin typeface="Perpetua" panose="02020502060401020303" pitchFamily="18" charset="0"/>
              </a:rPr>
              <a:t>Employee Contributions – Per Pay</a:t>
            </a:r>
          </a:p>
        </p:txBody>
      </p:sp>
      <p:sp>
        <p:nvSpPr>
          <p:cNvPr id="10" name="Control 2"/>
          <p:cNvSpPr>
            <a:spLocks noChangeArrowheads="1" noChangeShapeType="1"/>
          </p:cNvSpPr>
          <p:nvPr/>
        </p:nvSpPr>
        <p:spPr bwMode="auto">
          <a:xfrm>
            <a:off x="665163" y="5861050"/>
            <a:ext cx="6164262" cy="23923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2" name="Control 2">
            <a:extLst>
              <a:ext uri="{FF2B5EF4-FFF2-40B4-BE49-F238E27FC236}">
                <a16:creationId xmlns:a16="http://schemas.microsoft.com/office/drawing/2014/main" id="{1FE51F28-95A2-549A-07D7-0E2C9A639727}"/>
              </a:ext>
            </a:extLst>
          </p:cNvPr>
          <p:cNvSpPr>
            <a:spLocks noChangeArrowheads="1" noChangeShapeType="1"/>
          </p:cNvSpPr>
          <p:nvPr/>
        </p:nvSpPr>
        <p:spPr bwMode="auto">
          <a:xfrm>
            <a:off x="1452682" y="7105577"/>
            <a:ext cx="6897688" cy="32988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Slide Number Placeholder 1">
            <a:extLst>
              <a:ext uri="{FF2B5EF4-FFF2-40B4-BE49-F238E27FC236}">
                <a16:creationId xmlns:a16="http://schemas.microsoft.com/office/drawing/2014/main" id="{05852F7D-06A1-AC34-99FD-6F0E1DAB1236}"/>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15</a:t>
            </a:fld>
            <a:endParaRPr lang="en-US"/>
          </a:p>
        </p:txBody>
      </p:sp>
      <p:pic>
        <p:nvPicPr>
          <p:cNvPr id="6" name="Picture 5">
            <a:extLst>
              <a:ext uri="{FF2B5EF4-FFF2-40B4-BE49-F238E27FC236}">
                <a16:creationId xmlns:a16="http://schemas.microsoft.com/office/drawing/2014/main" id="{328E212A-4498-01CF-A848-7BED740C9145}"/>
              </a:ext>
            </a:extLst>
          </p:cNvPr>
          <p:cNvPicPr>
            <a:picLocks noChangeAspect="1"/>
          </p:cNvPicPr>
          <p:nvPr/>
        </p:nvPicPr>
        <p:blipFill>
          <a:blip r:embed="rId3"/>
          <a:stretch>
            <a:fillRect/>
          </a:stretch>
        </p:blipFill>
        <p:spPr>
          <a:xfrm>
            <a:off x="142077" y="1626645"/>
            <a:ext cx="8859845" cy="4546719"/>
          </a:xfrm>
          <a:prstGeom prst="rect">
            <a:avLst/>
          </a:prstGeom>
        </p:spPr>
      </p:pic>
    </p:spTree>
    <p:extLst>
      <p:ext uri="{BB962C8B-B14F-4D97-AF65-F5344CB8AC3E}">
        <p14:creationId xmlns:p14="http://schemas.microsoft.com/office/powerpoint/2010/main" val="1830572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1814022"/>
            <a:ext cx="7839891" cy="3890092"/>
          </a:xfrm>
        </p:spPr>
        <p:txBody>
          <a:bodyPr>
            <a:normAutofit fontScale="77500" lnSpcReduction="20000"/>
          </a:bodyPr>
          <a:lstStyle/>
          <a:p>
            <a:pPr marL="0" indent="0" algn="ctr">
              <a:buNone/>
            </a:pPr>
            <a:endParaRPr lang="en-US" b="1" dirty="0"/>
          </a:p>
          <a:p>
            <a:pPr marL="0" indent="0" algn="ctr">
              <a:buNone/>
            </a:pPr>
            <a:r>
              <a:rPr lang="en-US" b="1" dirty="0"/>
              <a:t>REMEMBER TO REVIEW BENEFIT CONFIRMATION STATEMENTS SENT TO YOU ON MAY 5, 2025, THEN ENROLL.</a:t>
            </a:r>
          </a:p>
          <a:p>
            <a:pPr marL="0" indent="0" algn="ctr">
              <a:buNone/>
            </a:pPr>
            <a:endParaRPr lang="en-US" b="1" dirty="0"/>
          </a:p>
          <a:p>
            <a:pPr marL="0" indent="0" algn="ctr">
              <a:buNone/>
            </a:pPr>
            <a:r>
              <a:rPr lang="en-US" b="1" dirty="0">
                <a:solidFill>
                  <a:schemeClr val="bg2">
                    <a:lumMod val="50000"/>
                  </a:schemeClr>
                </a:solidFill>
                <a:highlight>
                  <a:srgbClr val="FFFF00"/>
                </a:highlight>
              </a:rPr>
              <a:t>ANYONE THAT HAS NOT ENROLLED BY 05-19-2025 WILL HAVE THEMSELVES AND ANY DEPENDENTS </a:t>
            </a:r>
            <a:r>
              <a:rPr lang="en-US" b="1" dirty="0">
                <a:solidFill>
                  <a:schemeClr val="bg2">
                    <a:lumMod val="50000"/>
                  </a:schemeClr>
                </a:solidFill>
                <a:highlight>
                  <a:srgbClr val="00FFFF"/>
                </a:highlight>
              </a:rPr>
              <a:t>CANCELLED FOR MEDICAL INSURANCE EFFECTIVE 07-01-25 </a:t>
            </a:r>
            <a:r>
              <a:rPr lang="en-US" b="1" dirty="0">
                <a:solidFill>
                  <a:schemeClr val="bg2">
                    <a:lumMod val="50000"/>
                  </a:schemeClr>
                </a:solidFill>
                <a:highlight>
                  <a:srgbClr val="FFFF00"/>
                </a:highlight>
              </a:rPr>
              <a:t>THROUGH </a:t>
            </a:r>
          </a:p>
          <a:p>
            <a:pPr marL="0" indent="0" algn="ctr">
              <a:buNone/>
            </a:pPr>
            <a:r>
              <a:rPr lang="en-US" b="1" dirty="0">
                <a:solidFill>
                  <a:schemeClr val="bg2">
                    <a:lumMod val="50000"/>
                  </a:schemeClr>
                </a:solidFill>
                <a:highlight>
                  <a:srgbClr val="FFFF00"/>
                </a:highlight>
              </a:rPr>
              <a:t>06-30-26, UNLESS THEY HAVE A QUALIFYING LIFE EVENT.  </a:t>
            </a:r>
          </a:p>
          <a:p>
            <a:pPr marL="0" indent="0" algn="ctr">
              <a:buNone/>
            </a:pPr>
            <a:endParaRPr lang="en-US" b="1" dirty="0">
              <a:solidFill>
                <a:schemeClr val="bg2">
                  <a:lumMod val="50000"/>
                </a:schemeClr>
              </a:solidFill>
              <a:highlight>
                <a:srgbClr val="FFFF00"/>
              </a:highlight>
            </a:endParaRPr>
          </a:p>
          <a:p>
            <a:pPr marL="0" indent="0" algn="ctr">
              <a:buNone/>
            </a:pPr>
            <a:r>
              <a:rPr lang="en-US" b="1" dirty="0"/>
              <a:t>THE DSEHP CANNOT BE RESPONSIBLE FOR MISSING DEPENDENTS OR COVERAGE.  </a:t>
            </a:r>
          </a:p>
          <a:p>
            <a:pPr marL="0" indent="0" algn="ctr">
              <a:buNone/>
            </a:pPr>
            <a:endParaRPr lang="en-US" b="1" dirty="0"/>
          </a:p>
          <a:p>
            <a:pPr marL="0" indent="0" algn="ctr">
              <a:buNone/>
            </a:pPr>
            <a:r>
              <a:rPr lang="en-US" b="1" u="sng" dirty="0">
                <a:solidFill>
                  <a:srgbClr val="FF0000"/>
                </a:solidFill>
              </a:rPr>
              <a:t>ONLY YOU ARE.</a:t>
            </a:r>
          </a:p>
        </p:txBody>
      </p:sp>
      <p:sp>
        <p:nvSpPr>
          <p:cNvPr id="2" name="Title 1"/>
          <p:cNvSpPr>
            <a:spLocks noGrp="1"/>
          </p:cNvSpPr>
          <p:nvPr>
            <p:ph type="title"/>
          </p:nvPr>
        </p:nvSpPr>
        <p:spPr>
          <a:xfrm>
            <a:off x="345209" y="252550"/>
            <a:ext cx="8501066" cy="1097280"/>
          </a:xfrm>
        </p:spPr>
        <p:txBody>
          <a:bodyPr>
            <a:noAutofit/>
          </a:bodyPr>
          <a:lstStyle/>
          <a:p>
            <a:pPr algn="ctr"/>
            <a:r>
              <a:rPr lang="en-US" sz="4800" b="1" dirty="0">
                <a:solidFill>
                  <a:schemeClr val="tx1"/>
                </a:solidFill>
                <a:latin typeface="Perpetua" panose="02020502060401020303" pitchFamily="18" charset="0"/>
              </a:rPr>
              <a:t>VERIFY   </a:t>
            </a:r>
            <a:r>
              <a:rPr lang="en-US" sz="2800" b="1" dirty="0">
                <a:solidFill>
                  <a:schemeClr val="tx1"/>
                </a:solidFill>
                <a:latin typeface="Perpetua" panose="02020502060401020303" pitchFamily="18" charset="0"/>
              </a:rPr>
              <a:t>*</a:t>
            </a:r>
            <a:r>
              <a:rPr lang="en-US" sz="4800" b="1" dirty="0">
                <a:solidFill>
                  <a:schemeClr val="tx1"/>
                </a:solidFill>
                <a:latin typeface="Perpetua" panose="02020502060401020303" pitchFamily="18" charset="0"/>
              </a:rPr>
              <a:t>    VERIFY   </a:t>
            </a:r>
            <a:r>
              <a:rPr lang="en-US" sz="2800" b="1" dirty="0">
                <a:solidFill>
                  <a:schemeClr val="tx1"/>
                </a:solidFill>
                <a:latin typeface="Perpetua" panose="02020502060401020303" pitchFamily="18" charset="0"/>
              </a:rPr>
              <a:t>* </a:t>
            </a:r>
            <a:r>
              <a:rPr lang="en-US" sz="4800" b="1" dirty="0">
                <a:solidFill>
                  <a:schemeClr val="tx1"/>
                </a:solidFill>
                <a:latin typeface="Perpetua" panose="02020502060401020303" pitchFamily="18" charset="0"/>
              </a:rPr>
              <a:t>   VERIFY</a:t>
            </a:r>
          </a:p>
        </p:txBody>
      </p:sp>
      <p:sp>
        <p:nvSpPr>
          <p:cNvPr id="4" name="Slide Number Placeholder 1">
            <a:extLst>
              <a:ext uri="{FF2B5EF4-FFF2-40B4-BE49-F238E27FC236}">
                <a16:creationId xmlns:a16="http://schemas.microsoft.com/office/drawing/2014/main" id="{5F586458-1984-E383-F9A7-92FC9AE14866}"/>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16</a:t>
            </a:fld>
            <a:endParaRPr lang="en-US"/>
          </a:p>
        </p:txBody>
      </p:sp>
    </p:spTree>
    <p:extLst>
      <p:ext uri="{BB962C8B-B14F-4D97-AF65-F5344CB8AC3E}">
        <p14:creationId xmlns:p14="http://schemas.microsoft.com/office/powerpoint/2010/main" val="315100846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288D2D-6587-8CF6-FC81-D0BCC4CF0943}"/>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17</a:t>
            </a:fld>
            <a:endParaRPr lang="en-US"/>
          </a:p>
        </p:txBody>
      </p:sp>
      <p:pic>
        <p:nvPicPr>
          <p:cNvPr id="4" name="Picture 3">
            <a:extLst>
              <a:ext uri="{FF2B5EF4-FFF2-40B4-BE49-F238E27FC236}">
                <a16:creationId xmlns:a16="http://schemas.microsoft.com/office/drawing/2014/main" id="{B248E83A-FF58-1C77-B03A-9DBADE914A65}"/>
              </a:ext>
            </a:extLst>
          </p:cNvPr>
          <p:cNvPicPr>
            <a:picLocks noChangeAspect="1"/>
          </p:cNvPicPr>
          <p:nvPr/>
        </p:nvPicPr>
        <p:blipFill>
          <a:blip r:embed="rId3"/>
          <a:stretch>
            <a:fillRect/>
          </a:stretch>
        </p:blipFill>
        <p:spPr>
          <a:xfrm>
            <a:off x="2027814" y="0"/>
            <a:ext cx="5126021" cy="6633674"/>
          </a:xfrm>
          <a:prstGeom prst="rect">
            <a:avLst/>
          </a:prstGeom>
        </p:spPr>
      </p:pic>
    </p:spTree>
    <p:extLst>
      <p:ext uri="{BB962C8B-B14F-4D97-AF65-F5344CB8AC3E}">
        <p14:creationId xmlns:p14="http://schemas.microsoft.com/office/powerpoint/2010/main" val="29765086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61ECDDA7-CF09-BE67-1A2B-EE9A0425D18C}"/>
              </a:ext>
            </a:extLst>
          </p:cNvPr>
          <p:cNvSpPr txBox="1">
            <a:spLocks noChangeArrowheads="1"/>
          </p:cNvSpPr>
          <p:nvPr/>
        </p:nvSpPr>
        <p:spPr bwMode="auto">
          <a:xfrm>
            <a:off x="143691" y="5156291"/>
            <a:ext cx="8856617" cy="984250"/>
          </a:xfrm>
          <a:prstGeom prst="rect">
            <a:avLst/>
          </a:prstGeom>
          <a:noFill/>
          <a:ln w="9525">
            <a:solidFill>
              <a:schemeClr val="accent1"/>
            </a:solidFill>
            <a:miter lim="800000"/>
            <a:headEnd/>
            <a:tailEnd/>
          </a:ln>
        </p:spPr>
        <p:txBody>
          <a:bodyPr wrap="square">
            <a:spAutoFit/>
          </a:bodyPr>
          <a:lstStyle/>
          <a:p>
            <a:pPr defTabSz="914400" fontAlgn="base">
              <a:spcBef>
                <a:spcPct val="0"/>
              </a:spcBef>
              <a:spcAft>
                <a:spcPct val="0"/>
              </a:spcAft>
            </a:pPr>
            <a:r>
              <a:rPr lang="en-US" sz="1200" i="1" dirty="0">
                <a:solidFill>
                  <a:prstClr val="black"/>
                </a:solidFill>
                <a:cs typeface="Arial" charset="0"/>
              </a:rPr>
              <a:t>The intent of this presentation is to provide you with general information regarding the status of, and/or potential concerns related to, your current employee benefits environment.  It does not necessarily fully address all your specific issues.  It should not be construed as, nor is it intended to provide, legal advice.  Questions regarding specific issues should be addressed by your general counsel or an attorney who specializes in this practice area.</a:t>
            </a:r>
          </a:p>
          <a:p>
            <a:pPr defTabSz="914400" fontAlgn="base">
              <a:spcBef>
                <a:spcPct val="0"/>
              </a:spcBef>
              <a:spcAft>
                <a:spcPct val="0"/>
              </a:spcAft>
            </a:pPr>
            <a:endParaRPr lang="en-US" sz="1000" dirty="0">
              <a:solidFill>
                <a:prstClr val="black"/>
              </a:solidFill>
              <a:latin typeface="Garamond" pitchFamily="18" charset="0"/>
              <a:cs typeface="Arial" charset="0"/>
            </a:endParaRPr>
          </a:p>
        </p:txBody>
      </p:sp>
      <p:pic>
        <p:nvPicPr>
          <p:cNvPr id="5" name="Picture 4">
            <a:extLst>
              <a:ext uri="{FF2B5EF4-FFF2-40B4-BE49-F238E27FC236}">
                <a16:creationId xmlns:a16="http://schemas.microsoft.com/office/drawing/2014/main" id="{97AE0FBD-B709-9E06-56FD-03A16C2B67E9}"/>
              </a:ext>
            </a:extLst>
          </p:cNvPr>
          <p:cNvPicPr>
            <a:picLocks noChangeAspect="1"/>
          </p:cNvPicPr>
          <p:nvPr/>
        </p:nvPicPr>
        <p:blipFill>
          <a:blip r:embed="rId2"/>
          <a:stretch>
            <a:fillRect/>
          </a:stretch>
        </p:blipFill>
        <p:spPr>
          <a:xfrm>
            <a:off x="447698" y="1935350"/>
            <a:ext cx="8248603" cy="2987299"/>
          </a:xfrm>
          <a:prstGeom prst="rect">
            <a:avLst/>
          </a:prstGeom>
        </p:spPr>
      </p:pic>
      <p:pic>
        <p:nvPicPr>
          <p:cNvPr id="6" name="Picture 5">
            <a:extLst>
              <a:ext uri="{FF2B5EF4-FFF2-40B4-BE49-F238E27FC236}">
                <a16:creationId xmlns:a16="http://schemas.microsoft.com/office/drawing/2014/main" id="{B96DAED4-5BE3-45F6-3B50-ACF32B7EA680}"/>
              </a:ext>
            </a:extLst>
          </p:cNvPr>
          <p:cNvPicPr>
            <a:picLocks noChangeAspect="1"/>
          </p:cNvPicPr>
          <p:nvPr/>
        </p:nvPicPr>
        <p:blipFill>
          <a:blip r:embed="rId3"/>
          <a:stretch>
            <a:fillRect/>
          </a:stretch>
        </p:blipFill>
        <p:spPr>
          <a:xfrm>
            <a:off x="600363" y="525078"/>
            <a:ext cx="6072142" cy="1176630"/>
          </a:xfrm>
          <a:prstGeom prst="rect">
            <a:avLst/>
          </a:prstGeom>
        </p:spPr>
      </p:pic>
      <p:sp>
        <p:nvSpPr>
          <p:cNvPr id="2" name="Slide Number Placeholder 1">
            <a:extLst>
              <a:ext uri="{FF2B5EF4-FFF2-40B4-BE49-F238E27FC236}">
                <a16:creationId xmlns:a16="http://schemas.microsoft.com/office/drawing/2014/main" id="{A55DD986-E53A-4909-26C0-A3BE8C95FAEB}"/>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18</a:t>
            </a:fld>
            <a:endParaRPr lang="en-US"/>
          </a:p>
        </p:txBody>
      </p:sp>
    </p:spTree>
    <p:extLst>
      <p:ext uri="{BB962C8B-B14F-4D97-AF65-F5344CB8AC3E}">
        <p14:creationId xmlns:p14="http://schemas.microsoft.com/office/powerpoint/2010/main" val="192973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7EE3-AA44-E505-DDE6-0918774874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A75381-8C91-600A-16F2-51E13D7F74C5}"/>
              </a:ext>
            </a:extLst>
          </p:cNvPr>
          <p:cNvSpPr>
            <a:spLocks noGrp="1"/>
          </p:cNvSpPr>
          <p:nvPr>
            <p:ph type="title"/>
          </p:nvPr>
        </p:nvSpPr>
        <p:spPr>
          <a:xfrm>
            <a:off x="596569" y="4144320"/>
            <a:ext cx="3156270" cy="1416566"/>
          </a:xfrm>
        </p:spPr>
        <p:txBody>
          <a:bodyPr>
            <a:noAutofit/>
          </a:bodyPr>
          <a:lstStyle/>
          <a:p>
            <a:r>
              <a:rPr lang="en-US" sz="9600" b="1" dirty="0">
                <a:solidFill>
                  <a:srgbClr val="000000"/>
                </a:solidFill>
                <a:latin typeface="Perpetua" panose="02020502060401020303" pitchFamily="18" charset="0"/>
              </a:rPr>
              <a:t>Q&amp;A</a:t>
            </a:r>
            <a:r>
              <a:rPr lang="en-US" sz="9600" b="1" u="sng" dirty="0">
                <a:solidFill>
                  <a:srgbClr val="000000"/>
                </a:solidFill>
                <a:latin typeface="Perpetua" panose="02020502060401020303" pitchFamily="18" charset="0"/>
              </a:rPr>
              <a:t> </a:t>
            </a:r>
          </a:p>
        </p:txBody>
      </p:sp>
      <p:sp>
        <p:nvSpPr>
          <p:cNvPr id="2" name="TextBox 1">
            <a:extLst>
              <a:ext uri="{FF2B5EF4-FFF2-40B4-BE49-F238E27FC236}">
                <a16:creationId xmlns:a16="http://schemas.microsoft.com/office/drawing/2014/main" id="{1F4AC15C-0D54-A489-E602-46692E025EEC}"/>
              </a:ext>
            </a:extLst>
          </p:cNvPr>
          <p:cNvSpPr txBox="1"/>
          <p:nvPr/>
        </p:nvSpPr>
        <p:spPr>
          <a:xfrm>
            <a:off x="518747" y="5657671"/>
            <a:ext cx="3469350" cy="1200329"/>
          </a:xfrm>
          <a:prstGeom prst="rect">
            <a:avLst/>
          </a:prstGeom>
          <a:noFill/>
        </p:spPr>
        <p:txBody>
          <a:bodyPr wrap="square" rtlCol="0">
            <a:spAutoFit/>
          </a:bodyPr>
          <a:lstStyle/>
          <a:p>
            <a:r>
              <a:rPr lang="en-US" sz="2400" b="1" dirty="0"/>
              <a:t>Email:</a:t>
            </a:r>
          </a:p>
          <a:p>
            <a:r>
              <a:rPr lang="en-US" sz="2400" b="1" dirty="0">
                <a:solidFill>
                  <a:srgbClr val="0070C0"/>
                </a:solidFill>
                <a:hlinkClick r:id="rId2">
                  <a:extLst>
                    <a:ext uri="{A12FA001-AC4F-418D-AE19-62706E023703}">
                      <ahyp:hlinkClr xmlns:ahyp="http://schemas.microsoft.com/office/drawing/2018/hyperlinkcolor" val="tx"/>
                    </a:ext>
                  </a:extLst>
                </a:hlinkClick>
              </a:rPr>
              <a:t>support@DSEHP.com</a:t>
            </a:r>
            <a:endParaRPr lang="en-US" sz="2400" b="1" dirty="0">
              <a:solidFill>
                <a:srgbClr val="0070C0"/>
              </a:solidFill>
            </a:endParaRPr>
          </a:p>
          <a:p>
            <a:endParaRPr lang="en-US" sz="2400" b="1" dirty="0"/>
          </a:p>
        </p:txBody>
      </p:sp>
      <p:sp>
        <p:nvSpPr>
          <p:cNvPr id="5" name="Slide Number Placeholder 1">
            <a:extLst>
              <a:ext uri="{FF2B5EF4-FFF2-40B4-BE49-F238E27FC236}">
                <a16:creationId xmlns:a16="http://schemas.microsoft.com/office/drawing/2014/main" id="{BEFB3763-0DDC-7838-0CAD-B5E0DA2340C6}"/>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19</a:t>
            </a:fld>
            <a:endParaRPr lang="en-US"/>
          </a:p>
        </p:txBody>
      </p:sp>
      <p:pic>
        <p:nvPicPr>
          <p:cNvPr id="10" name="Picture 9">
            <a:extLst>
              <a:ext uri="{FF2B5EF4-FFF2-40B4-BE49-F238E27FC236}">
                <a16:creationId xmlns:a16="http://schemas.microsoft.com/office/drawing/2014/main" id="{4A214111-E2F5-7174-D0DF-A5357EB69C27}"/>
              </a:ext>
            </a:extLst>
          </p:cNvPr>
          <p:cNvPicPr>
            <a:picLocks noChangeAspect="1"/>
          </p:cNvPicPr>
          <p:nvPr/>
        </p:nvPicPr>
        <p:blipFill>
          <a:blip r:embed="rId3"/>
          <a:stretch>
            <a:fillRect/>
          </a:stretch>
        </p:blipFill>
        <p:spPr>
          <a:xfrm>
            <a:off x="4182873" y="636786"/>
            <a:ext cx="4364558" cy="4364558"/>
          </a:xfrm>
          <a:prstGeom prst="rect">
            <a:avLst/>
          </a:prstGeom>
        </p:spPr>
      </p:pic>
    </p:spTree>
    <p:extLst>
      <p:ext uri="{BB962C8B-B14F-4D97-AF65-F5344CB8AC3E}">
        <p14:creationId xmlns:p14="http://schemas.microsoft.com/office/powerpoint/2010/main" val="3362011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D98193-F094-4945-D72D-7B93D9E80D79}"/>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2</a:t>
            </a:fld>
            <a:endParaRPr lang="en-US"/>
          </a:p>
        </p:txBody>
      </p:sp>
      <p:sp>
        <p:nvSpPr>
          <p:cNvPr id="4" name="Content Placeholder 3">
            <a:extLst>
              <a:ext uri="{FF2B5EF4-FFF2-40B4-BE49-F238E27FC236}">
                <a16:creationId xmlns:a16="http://schemas.microsoft.com/office/drawing/2014/main" id="{FD8C1423-5371-99A9-EDF4-6077BA88027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4204783-322F-BB01-738C-4051384DB3BE}"/>
              </a:ext>
            </a:extLst>
          </p:cNvPr>
          <p:cNvPicPr>
            <a:picLocks noChangeAspect="1"/>
          </p:cNvPicPr>
          <p:nvPr/>
        </p:nvPicPr>
        <p:blipFill>
          <a:blip r:embed="rId3"/>
          <a:stretch>
            <a:fillRect/>
          </a:stretch>
        </p:blipFill>
        <p:spPr>
          <a:xfrm>
            <a:off x="3166" y="0"/>
            <a:ext cx="9137668" cy="6858000"/>
          </a:xfrm>
          <a:prstGeom prst="rect">
            <a:avLst/>
          </a:prstGeom>
        </p:spPr>
      </p:pic>
    </p:spTree>
    <p:extLst>
      <p:ext uri="{BB962C8B-B14F-4D97-AF65-F5344CB8AC3E}">
        <p14:creationId xmlns:p14="http://schemas.microsoft.com/office/powerpoint/2010/main" val="220350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1040"/>
            <a:ext cx="5202335" cy="701040"/>
          </a:xfrm>
        </p:spPr>
        <p:txBody>
          <a:bodyPr>
            <a:normAutofit fontScale="90000"/>
          </a:bodyPr>
          <a:lstStyle/>
          <a:p>
            <a:r>
              <a:rPr lang="en-US" sz="4000" dirty="0">
                <a:solidFill>
                  <a:schemeClr val="accent5">
                    <a:lumMod val="75000"/>
                  </a:schemeClr>
                </a:solidFill>
              </a:rPr>
              <a:t>Wellness = Saved </a:t>
            </a:r>
            <a:br>
              <a:rPr lang="en-US" sz="4000" dirty="0">
                <a:solidFill>
                  <a:schemeClr val="accent5">
                    <a:lumMod val="50000"/>
                  </a:schemeClr>
                </a:solidFill>
              </a:rPr>
            </a:br>
            <a:r>
              <a:rPr lang="en-US" sz="4000" dirty="0">
                <a:solidFill>
                  <a:schemeClr val="accent5">
                    <a:lumMod val="75000"/>
                  </a:schemeClr>
                </a:solidFill>
              </a:rPr>
              <a:t>Benefit Dollars</a:t>
            </a:r>
          </a:p>
        </p:txBody>
      </p:sp>
      <p:sp>
        <p:nvSpPr>
          <p:cNvPr id="3" name="TextBox 2"/>
          <p:cNvSpPr txBox="1"/>
          <p:nvPr/>
        </p:nvSpPr>
        <p:spPr>
          <a:xfrm>
            <a:off x="304800" y="1402080"/>
            <a:ext cx="4934480" cy="5586145"/>
          </a:xfrm>
          <a:prstGeom prst="rect">
            <a:avLst/>
          </a:prstGeom>
          <a:noFill/>
        </p:spPr>
        <p:txBody>
          <a:bodyPr wrap="square" rtlCol="0">
            <a:spAutoFit/>
          </a:bodyPr>
          <a:lstStyle/>
          <a:p>
            <a:pPr algn="ctr"/>
            <a:r>
              <a:rPr lang="en-US" sz="3600" b="1" u="sng" dirty="0">
                <a:solidFill>
                  <a:srgbClr val="FF0000"/>
                </a:solidFill>
              </a:rPr>
              <a:t>Get Involved </a:t>
            </a:r>
          </a:p>
          <a:p>
            <a:endParaRPr lang="en-US" dirty="0"/>
          </a:p>
          <a:p>
            <a:pPr algn="ctr"/>
            <a:r>
              <a:rPr lang="en-US" sz="2000" b="1" dirty="0">
                <a:solidFill>
                  <a:schemeClr val="accent5">
                    <a:lumMod val="75000"/>
                  </a:schemeClr>
                </a:solidFill>
              </a:rPr>
              <a:t>Only you can control premium rates.</a:t>
            </a:r>
          </a:p>
          <a:p>
            <a:endParaRPr lang="en-US" dirty="0"/>
          </a:p>
          <a:p>
            <a:pPr algn="ctr"/>
            <a:r>
              <a:rPr lang="en-US" sz="2800" b="1" dirty="0">
                <a:solidFill>
                  <a:srgbClr val="FF0000"/>
                </a:solidFill>
              </a:rPr>
              <a:t>Lower Claim Cost =</a:t>
            </a:r>
          </a:p>
          <a:p>
            <a:pPr algn="ctr"/>
            <a:endParaRPr lang="en-US" sz="2800" b="1" dirty="0">
              <a:solidFill>
                <a:srgbClr val="FF0000"/>
              </a:solidFill>
            </a:endParaRPr>
          </a:p>
          <a:p>
            <a:pPr algn="ctr"/>
            <a:r>
              <a:rPr lang="en-US" sz="2800" b="1" dirty="0"/>
              <a:t>Great Plan Benefits</a:t>
            </a:r>
          </a:p>
          <a:p>
            <a:pPr algn="ctr"/>
            <a:r>
              <a:rPr lang="en-US" sz="2800" b="1" dirty="0">
                <a:solidFill>
                  <a:schemeClr val="accent5">
                    <a:lumMod val="75000"/>
                  </a:schemeClr>
                </a:solidFill>
              </a:rPr>
              <a:t>+</a:t>
            </a:r>
          </a:p>
          <a:p>
            <a:pPr algn="ctr"/>
            <a:r>
              <a:rPr lang="en-US" sz="2800" b="1" dirty="0"/>
              <a:t>Lower Employee Contributions</a:t>
            </a:r>
          </a:p>
          <a:p>
            <a:pPr algn="ctr"/>
            <a:endParaRPr lang="en-US" sz="2800" b="1" dirty="0"/>
          </a:p>
          <a:p>
            <a:pPr algn="ctr"/>
            <a:endParaRPr lang="en-US" sz="900" b="1" dirty="0"/>
          </a:p>
          <a:p>
            <a:pPr algn="ctr"/>
            <a:r>
              <a:rPr lang="en-US" sz="1600" b="1" dirty="0"/>
              <a:t>For more information go to DSEHP.com or email </a:t>
            </a:r>
          </a:p>
          <a:p>
            <a:pPr algn="ctr"/>
            <a:r>
              <a:rPr lang="en-US" sz="1600" b="1" dirty="0">
                <a:solidFill>
                  <a:schemeClr val="accent5">
                    <a:lumMod val="75000"/>
                  </a:schemeClr>
                </a:solidFill>
                <a:hlinkClick r:id="rId2">
                  <a:extLst>
                    <a:ext uri="{A12FA001-AC4F-418D-AE19-62706E023703}">
                      <ahyp:hlinkClr xmlns:ahyp="http://schemas.microsoft.com/office/drawing/2018/hyperlinkcolor" val="tx"/>
                    </a:ext>
                  </a:extLst>
                </a:hlinkClick>
              </a:rPr>
              <a:t>wellness@DSEHP.com</a:t>
            </a:r>
            <a:endParaRPr lang="en-US" sz="1600" b="1" dirty="0">
              <a:solidFill>
                <a:schemeClr val="accent5">
                  <a:lumMod val="75000"/>
                </a:schemeClr>
              </a:solidFill>
            </a:endParaRPr>
          </a:p>
          <a:p>
            <a:pPr algn="ctr"/>
            <a:r>
              <a:rPr lang="en-US" sz="2800" b="1" dirty="0"/>
              <a:t> </a:t>
            </a:r>
          </a:p>
        </p:txBody>
      </p:sp>
      <p:sp>
        <p:nvSpPr>
          <p:cNvPr id="5" name="Slide Number Placeholder 1">
            <a:extLst>
              <a:ext uri="{FF2B5EF4-FFF2-40B4-BE49-F238E27FC236}">
                <a16:creationId xmlns:a16="http://schemas.microsoft.com/office/drawing/2014/main" id="{DBAC6E33-CBAA-84CB-8E7D-E977AC1AF709}"/>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3</a:t>
            </a:fld>
            <a:endParaRPr lang="en-US"/>
          </a:p>
        </p:txBody>
      </p:sp>
      <p:pic>
        <p:nvPicPr>
          <p:cNvPr id="4" name="Picture 3">
            <a:extLst>
              <a:ext uri="{FF2B5EF4-FFF2-40B4-BE49-F238E27FC236}">
                <a16:creationId xmlns:a16="http://schemas.microsoft.com/office/drawing/2014/main" id="{C5900692-974F-A146-3E53-F9DF98D03521}"/>
              </a:ext>
            </a:extLst>
          </p:cNvPr>
          <p:cNvPicPr>
            <a:picLocks noChangeAspect="1"/>
          </p:cNvPicPr>
          <p:nvPr/>
        </p:nvPicPr>
        <p:blipFill>
          <a:blip r:embed="rId3"/>
          <a:stretch>
            <a:fillRect/>
          </a:stretch>
        </p:blipFill>
        <p:spPr>
          <a:xfrm>
            <a:off x="5507135" y="1877209"/>
            <a:ext cx="2743200" cy="2743200"/>
          </a:xfrm>
          <a:prstGeom prst="rect">
            <a:avLst/>
          </a:prstGeom>
        </p:spPr>
      </p:pic>
    </p:spTree>
    <p:extLst>
      <p:ext uri="{BB962C8B-B14F-4D97-AF65-F5344CB8AC3E}">
        <p14:creationId xmlns:p14="http://schemas.microsoft.com/office/powerpoint/2010/main" val="24015167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503BD-7972-CA72-77F5-18BEB7DAF0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4B1DAD-300F-F134-DEC0-EB25FBA258E1}"/>
              </a:ext>
            </a:extLst>
          </p:cNvPr>
          <p:cNvSpPr txBox="1">
            <a:spLocks/>
          </p:cNvSpPr>
          <p:nvPr/>
        </p:nvSpPr>
        <p:spPr>
          <a:xfrm>
            <a:off x="8637005" y="6356350"/>
            <a:ext cx="36765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4</a:t>
            </a:fld>
            <a:endParaRPr lang="en-US" dirty="0"/>
          </a:p>
        </p:txBody>
      </p:sp>
      <p:sp>
        <p:nvSpPr>
          <p:cNvPr id="3" name="Title 2">
            <a:extLst>
              <a:ext uri="{FF2B5EF4-FFF2-40B4-BE49-F238E27FC236}">
                <a16:creationId xmlns:a16="http://schemas.microsoft.com/office/drawing/2014/main" id="{EF691D4C-D622-6622-BD56-9971921BA2DB}"/>
              </a:ext>
            </a:extLst>
          </p:cNvPr>
          <p:cNvSpPr>
            <a:spLocks noGrp="1"/>
          </p:cNvSpPr>
          <p:nvPr>
            <p:ph type="title"/>
          </p:nvPr>
        </p:nvSpPr>
        <p:spPr>
          <a:xfrm>
            <a:off x="1078774" y="183038"/>
            <a:ext cx="6986451" cy="822960"/>
          </a:xfrm>
        </p:spPr>
        <p:txBody>
          <a:bodyPr/>
          <a:lstStyle/>
          <a:p>
            <a:pPr algn="ctr"/>
            <a:r>
              <a:rPr lang="en-US" sz="4000" b="1" dirty="0">
                <a:latin typeface="Perpetua" panose="02020502060401020303" pitchFamily="18" charset="0"/>
              </a:rPr>
              <a:t>Reminder: Life Events</a:t>
            </a:r>
          </a:p>
        </p:txBody>
      </p:sp>
      <p:sp>
        <p:nvSpPr>
          <p:cNvPr id="8" name="Content Placeholder 7">
            <a:extLst>
              <a:ext uri="{FF2B5EF4-FFF2-40B4-BE49-F238E27FC236}">
                <a16:creationId xmlns:a16="http://schemas.microsoft.com/office/drawing/2014/main" id="{698DD459-4AEA-7674-3B2A-241D2C3F927E}"/>
              </a:ext>
            </a:extLst>
          </p:cNvPr>
          <p:cNvSpPr>
            <a:spLocks noGrp="1"/>
          </p:cNvSpPr>
          <p:nvPr>
            <p:ph idx="1"/>
          </p:nvPr>
        </p:nvSpPr>
        <p:spPr>
          <a:xfrm>
            <a:off x="697772" y="1114152"/>
            <a:ext cx="2039983" cy="5233851"/>
          </a:xfrm>
          <a:gradFill flip="none" rotWithShape="1">
            <a:gsLst>
              <a:gs pos="0">
                <a:srgbClr val="009900"/>
              </a:gs>
              <a:gs pos="50000">
                <a:srgbClr val="6B9E32"/>
              </a:gs>
              <a:gs pos="100000">
                <a:srgbClr val="92D050">
                  <a:shade val="100000"/>
                  <a:satMod val="115000"/>
                </a:srgbClr>
              </a:gs>
            </a:gsLst>
            <a:lin ang="16200000" scaled="1"/>
            <a:tileRect/>
          </a:gradFill>
          <a:ln/>
        </p:spPr>
        <p:style>
          <a:lnRef idx="1">
            <a:schemeClr val="accent3"/>
          </a:lnRef>
          <a:fillRef idx="3">
            <a:schemeClr val="accent3"/>
          </a:fillRef>
          <a:effectRef idx="2">
            <a:schemeClr val="accent3"/>
          </a:effectRef>
          <a:fontRef idx="minor">
            <a:schemeClr val="lt1"/>
          </a:fontRef>
        </p:style>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Reminder: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employee is responsible that all changes are completed within 30 days of the event.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Untimely notification will make the employee ineligible to add a dependent.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If the DSEHP is not notified of dependents that should be removed from the policy, the employee can be liable for all claims and premium for the dependent that should not have had coverage.</a:t>
            </a:r>
          </a:p>
          <a:p>
            <a:endParaRPr lang="en-US" dirty="0"/>
          </a:p>
        </p:txBody>
      </p:sp>
      <p:sp>
        <p:nvSpPr>
          <p:cNvPr id="11" name="Picture Placeholder 10">
            <a:extLst>
              <a:ext uri="{FF2B5EF4-FFF2-40B4-BE49-F238E27FC236}">
                <a16:creationId xmlns:a16="http://schemas.microsoft.com/office/drawing/2014/main" id="{00A75179-7783-5E8F-49D2-04F1965E451F}"/>
              </a:ext>
            </a:extLst>
          </p:cNvPr>
          <p:cNvSpPr>
            <a:spLocks noGrp="1"/>
          </p:cNvSpPr>
          <p:nvPr>
            <p:ph type="pic" sz="quarter" idx="14"/>
          </p:nvPr>
        </p:nvSpPr>
        <p:spPr>
          <a:xfrm>
            <a:off x="3170867" y="1114152"/>
            <a:ext cx="5649966" cy="2856412"/>
          </a:xfrm>
          <a:noFill/>
          <a:ln>
            <a:solidFill>
              <a:schemeClr val="accent2">
                <a:shade val="95000"/>
                <a:satMod val="105000"/>
              </a:schemeClr>
            </a:solidFill>
          </a:ln>
        </p:spPr>
        <p:txBody>
          <a:bodyPr>
            <a:normAutofit/>
          </a:bodyPr>
          <a:lstStyle/>
          <a:p>
            <a:pPr algn="ctr"/>
            <a:r>
              <a:rPr lang="en-US" b="1" u="sng" dirty="0">
                <a:solidFill>
                  <a:srgbClr val="0070C0"/>
                </a:solidFill>
              </a:rPr>
              <a:t>Qualifying Household Changes</a:t>
            </a:r>
          </a:p>
          <a:p>
            <a:pPr marL="342900" indent="-342900">
              <a:buFont typeface="Arial" panose="020B0604020202020204" pitchFamily="34" charset="0"/>
              <a:buChar char="•"/>
            </a:pPr>
            <a:r>
              <a:rPr lang="en-US" sz="2200" b="1" dirty="0">
                <a:solidFill>
                  <a:srgbClr val="92D050"/>
                </a:solidFill>
              </a:rPr>
              <a:t>Changes in Household</a:t>
            </a:r>
          </a:p>
          <a:p>
            <a:pPr marL="342900" indent="-342900">
              <a:buFont typeface="Arial" panose="020B0604020202020204" pitchFamily="34" charset="0"/>
              <a:buChar char="•"/>
            </a:pPr>
            <a:r>
              <a:rPr lang="en-US" sz="2200" b="1" dirty="0">
                <a:solidFill>
                  <a:srgbClr val="92D050"/>
                </a:solidFill>
              </a:rPr>
              <a:t>Changes in Residence</a:t>
            </a:r>
          </a:p>
          <a:p>
            <a:pPr marL="342900" indent="-342900">
              <a:buFont typeface="Arial" panose="020B0604020202020204" pitchFamily="34" charset="0"/>
              <a:buChar char="•"/>
            </a:pPr>
            <a:r>
              <a:rPr lang="en-US" sz="2200" b="1" dirty="0">
                <a:solidFill>
                  <a:srgbClr val="92D050"/>
                </a:solidFill>
              </a:rPr>
              <a:t>Loss of Health Insurance</a:t>
            </a:r>
          </a:p>
          <a:p>
            <a:pPr algn="ctr"/>
            <a:endParaRPr lang="en-US" sz="1200" dirty="0"/>
          </a:p>
          <a:p>
            <a:pPr algn="ctr"/>
            <a:endParaRPr lang="en-US" sz="1100" dirty="0"/>
          </a:p>
          <a:p>
            <a:pPr algn="ctr"/>
            <a:r>
              <a:rPr lang="en-US" sz="1100" b="1" dirty="0"/>
              <a:t>You must notify PlanSource by logging on to</a:t>
            </a:r>
          </a:p>
          <a:p>
            <a:pPr algn="ctr"/>
            <a:r>
              <a:rPr lang="en-US" sz="1100" b="1" dirty="0">
                <a:hlinkClick r:id="rId3"/>
              </a:rPr>
              <a:t>https://benefits.plansource.com/logon</a:t>
            </a:r>
            <a:r>
              <a:rPr lang="en-US" sz="1100" b="1" dirty="0"/>
              <a:t> or calling (888) 222-4309</a:t>
            </a:r>
          </a:p>
          <a:p>
            <a:pPr algn="ctr"/>
            <a:r>
              <a:rPr lang="en-US" sz="1100" b="1" dirty="0"/>
              <a:t> within 30 days </a:t>
            </a:r>
          </a:p>
          <a:p>
            <a:endParaRPr lang="en-US" sz="2200" dirty="0"/>
          </a:p>
        </p:txBody>
      </p:sp>
      <p:sp>
        <p:nvSpPr>
          <p:cNvPr id="16" name="Rectangle 15">
            <a:extLst>
              <a:ext uri="{FF2B5EF4-FFF2-40B4-BE49-F238E27FC236}">
                <a16:creationId xmlns:a16="http://schemas.microsoft.com/office/drawing/2014/main" id="{60C72275-4F61-1F07-ADB8-80A293FE3A9E}"/>
              </a:ext>
            </a:extLst>
          </p:cNvPr>
          <p:cNvSpPr/>
          <p:nvPr/>
        </p:nvSpPr>
        <p:spPr>
          <a:xfrm>
            <a:off x="3155518" y="4237022"/>
            <a:ext cx="5648352" cy="211098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00" u="sng" dirty="0">
              <a:solidFill>
                <a:schemeClr val="tx1"/>
              </a:solidFill>
            </a:endParaRPr>
          </a:p>
          <a:p>
            <a:pPr algn="ctr"/>
            <a:r>
              <a:rPr lang="en-US" sz="1500" u="sng" dirty="0">
                <a:solidFill>
                  <a:schemeClr val="tx1"/>
                </a:solidFill>
              </a:rPr>
              <a:t>Ways to Change Name, Address or Phone Number</a:t>
            </a:r>
          </a:p>
          <a:p>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Contact DPS-HR</a:t>
            </a:r>
          </a:p>
          <a:p>
            <a:pPr marL="285750" indent="-285750">
              <a:buFont typeface="Arial" panose="020B0604020202020204" pitchFamily="34" charset="0"/>
              <a:buChar char="•"/>
            </a:pPr>
            <a:r>
              <a:rPr lang="en-US" sz="1500" dirty="0">
                <a:solidFill>
                  <a:schemeClr val="tx1"/>
                </a:solidFill>
              </a:rPr>
              <a:t>Scan QR code at right  </a:t>
            </a:r>
          </a:p>
          <a:p>
            <a:pPr marL="285750" indent="-285750">
              <a:buFont typeface="Arial" panose="020B0604020202020204" pitchFamily="34" charset="0"/>
              <a:buChar char="•"/>
            </a:pPr>
            <a:r>
              <a:rPr lang="en-US" sz="1400" dirty="0">
                <a:solidFill>
                  <a:schemeClr val="tx1"/>
                </a:solidFill>
              </a:rPr>
              <a:t>Visit - </a:t>
            </a:r>
            <a:r>
              <a:rPr lang="en-US" sz="1400" dirty="0">
                <a:solidFill>
                  <a:schemeClr val="accent1">
                    <a:lumMod val="90000"/>
                    <a:lumOff val="10000"/>
                  </a:schemeClr>
                </a:solidFill>
                <a:hlinkClick r:id="rId4">
                  <a:extLst>
                    <a:ext uri="{A12FA001-AC4F-418D-AE19-62706E023703}">
                      <ahyp:hlinkClr xmlns:ahyp="http://schemas.microsoft.com/office/drawing/2018/hyperlinkcolor" val="tx"/>
                    </a:ext>
                  </a:extLst>
                </a:hlinkClick>
              </a:rPr>
              <a:t>https://docs.google.com/forms/d/e/1FAIpQLSfQk3EZo_aqiVlkC67FSgLlVabyr-pS54aQxYS3SYcOLnXASQ/viewform?pli=1</a:t>
            </a:r>
            <a:endParaRPr lang="en-US" sz="1400" dirty="0">
              <a:solidFill>
                <a:schemeClr val="accent1">
                  <a:lumMod val="90000"/>
                  <a:lumOff val="10000"/>
                </a:schemeClr>
              </a:solidFill>
            </a:endParaRPr>
          </a:p>
          <a:p>
            <a:r>
              <a:rPr lang="en-US" sz="1600" dirty="0">
                <a:solidFill>
                  <a:schemeClr val="bg1"/>
                </a:solidFill>
              </a:rPr>
              <a:t>	</a:t>
            </a:r>
            <a:endParaRPr lang="en-US" sz="1600" dirty="0">
              <a:solidFill>
                <a:srgbClr val="00B0F0"/>
              </a:solidFill>
            </a:endParaRPr>
          </a:p>
        </p:txBody>
      </p:sp>
      <p:pic>
        <p:nvPicPr>
          <p:cNvPr id="17" name="Picture 16">
            <a:extLst>
              <a:ext uri="{FF2B5EF4-FFF2-40B4-BE49-F238E27FC236}">
                <a16:creationId xmlns:a16="http://schemas.microsoft.com/office/drawing/2014/main" id="{24085246-3682-194A-1976-FC7A20BC892A}"/>
              </a:ext>
            </a:extLst>
          </p:cNvPr>
          <p:cNvPicPr>
            <a:picLocks noChangeAspect="1"/>
          </p:cNvPicPr>
          <p:nvPr/>
        </p:nvPicPr>
        <p:blipFill>
          <a:blip r:embed="rId5"/>
          <a:stretch>
            <a:fillRect/>
          </a:stretch>
        </p:blipFill>
        <p:spPr>
          <a:xfrm>
            <a:off x="7526544" y="4799005"/>
            <a:ext cx="769544" cy="728904"/>
          </a:xfrm>
          <a:prstGeom prst="rect">
            <a:avLst/>
          </a:prstGeom>
        </p:spPr>
      </p:pic>
    </p:spTree>
    <p:extLst>
      <p:ext uri="{BB962C8B-B14F-4D97-AF65-F5344CB8AC3E}">
        <p14:creationId xmlns:p14="http://schemas.microsoft.com/office/powerpoint/2010/main" val="6508139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ED5C6D-5097-076A-CBFF-9E0D48708B84}"/>
              </a:ext>
            </a:extLst>
          </p:cNvPr>
          <p:cNvSpPr>
            <a:spLocks noGrp="1"/>
          </p:cNvSpPr>
          <p:nvPr>
            <p:ph idx="1"/>
          </p:nvPr>
        </p:nvSpPr>
        <p:spPr>
          <a:xfrm>
            <a:off x="1210236" y="1374041"/>
            <a:ext cx="6382870" cy="1575347"/>
          </a:xfrm>
        </p:spPr>
        <p:txBody>
          <a:bodyPr>
            <a:normAutofit/>
          </a:bodyPr>
          <a:lstStyle/>
          <a:p>
            <a:pPr marL="0" indent="0">
              <a:buNone/>
            </a:pPr>
            <a:r>
              <a:rPr lang="en-US" sz="2000" b="1" dirty="0"/>
              <a:t>Adding New Dependents to Your Plan:</a:t>
            </a:r>
            <a:endParaRPr lang="en-US" sz="2000" dirty="0"/>
          </a:p>
          <a:p>
            <a:pPr lvl="1">
              <a:buFont typeface="Arial" panose="020B0604020202020204" pitchFamily="34" charset="0"/>
              <a:buChar char="•"/>
            </a:pPr>
            <a:r>
              <a:rPr lang="en-US" sz="1800" b="1" dirty="0"/>
              <a:t>Spouse - </a:t>
            </a:r>
            <a:r>
              <a:rPr lang="en-US" sz="1600" dirty="0"/>
              <a:t>Marriage Certificate required*</a:t>
            </a:r>
          </a:p>
          <a:p>
            <a:pPr lvl="1">
              <a:buFont typeface="Arial" panose="020B0604020202020204" pitchFamily="34" charset="0"/>
              <a:buChar char="•"/>
            </a:pPr>
            <a:r>
              <a:rPr lang="en-US" sz="1800" b="1" dirty="0"/>
              <a:t>Children/Stepchildren - </a:t>
            </a:r>
            <a:r>
              <a:rPr lang="en-US" sz="1600" dirty="0"/>
              <a:t>Birth Certificate required*</a:t>
            </a:r>
          </a:p>
          <a:p>
            <a:pPr marL="0" indent="0">
              <a:buNone/>
            </a:pPr>
            <a:endParaRPr lang="en-US" sz="1200" dirty="0"/>
          </a:p>
          <a:p>
            <a:pPr marL="0" indent="0">
              <a:buNone/>
            </a:pPr>
            <a:r>
              <a:rPr lang="en-US" sz="1200" dirty="0"/>
              <a:t>*All Documents must be translated to English with a raised seal.</a:t>
            </a:r>
          </a:p>
        </p:txBody>
      </p:sp>
      <p:sp>
        <p:nvSpPr>
          <p:cNvPr id="3" name="Title 2">
            <a:extLst>
              <a:ext uri="{FF2B5EF4-FFF2-40B4-BE49-F238E27FC236}">
                <a16:creationId xmlns:a16="http://schemas.microsoft.com/office/drawing/2014/main" id="{A7666A0E-D758-285A-31A4-6E2F7D51680B}"/>
              </a:ext>
            </a:extLst>
          </p:cNvPr>
          <p:cNvSpPr>
            <a:spLocks noGrp="1"/>
          </p:cNvSpPr>
          <p:nvPr>
            <p:ph type="title"/>
          </p:nvPr>
        </p:nvSpPr>
        <p:spPr>
          <a:xfrm>
            <a:off x="160506" y="374343"/>
            <a:ext cx="8822987" cy="782104"/>
          </a:xfrm>
        </p:spPr>
        <p:txBody>
          <a:bodyPr>
            <a:noAutofit/>
          </a:bodyPr>
          <a:lstStyle/>
          <a:p>
            <a:pPr algn="ctr"/>
            <a:r>
              <a:rPr lang="en-US" sz="3000" b="1" dirty="0">
                <a:solidFill>
                  <a:srgbClr val="0070C0"/>
                </a:solidFill>
                <a:latin typeface="Perpetua" panose="02020502060401020303" pitchFamily="18" charset="0"/>
              </a:rPr>
              <a:t>Documents required for Open Enrollment</a:t>
            </a:r>
          </a:p>
        </p:txBody>
      </p:sp>
      <p:sp>
        <p:nvSpPr>
          <p:cNvPr id="4" name="Title 2">
            <a:extLst>
              <a:ext uri="{FF2B5EF4-FFF2-40B4-BE49-F238E27FC236}">
                <a16:creationId xmlns:a16="http://schemas.microsoft.com/office/drawing/2014/main" id="{88882186-D71A-B760-58BB-9DB1D908092F}"/>
              </a:ext>
            </a:extLst>
          </p:cNvPr>
          <p:cNvSpPr txBox="1">
            <a:spLocks/>
          </p:cNvSpPr>
          <p:nvPr/>
        </p:nvSpPr>
        <p:spPr>
          <a:xfrm>
            <a:off x="0" y="3533063"/>
            <a:ext cx="8822987" cy="90370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200" kern="1200">
                <a:solidFill>
                  <a:schemeClr val="accent1"/>
                </a:solidFill>
                <a:latin typeface="+mj-lt"/>
                <a:ea typeface="+mj-ea"/>
                <a:cs typeface="+mj-cs"/>
              </a:defRPr>
            </a:lvl1pPr>
          </a:lstStyle>
          <a:p>
            <a:pPr algn="ctr"/>
            <a:r>
              <a:rPr lang="en-US" sz="2800" b="1" dirty="0">
                <a:solidFill>
                  <a:srgbClr val="0070C0"/>
                </a:solidFill>
                <a:latin typeface="Perpetua" panose="02020502060401020303" pitchFamily="18" charset="0"/>
              </a:rPr>
              <a:t>Ways to Find your National Provider Identifier </a:t>
            </a:r>
          </a:p>
          <a:p>
            <a:pPr algn="ctr"/>
            <a:r>
              <a:rPr lang="en-US" sz="2800" b="1" dirty="0">
                <a:solidFill>
                  <a:srgbClr val="0070C0"/>
                </a:solidFill>
                <a:latin typeface="Perpetua" panose="02020502060401020303" pitchFamily="18" charset="0"/>
              </a:rPr>
              <a:t>(NPI or PCP Code)</a:t>
            </a:r>
          </a:p>
        </p:txBody>
      </p:sp>
      <p:sp>
        <p:nvSpPr>
          <p:cNvPr id="5" name="Content Placeholder 1">
            <a:extLst>
              <a:ext uri="{FF2B5EF4-FFF2-40B4-BE49-F238E27FC236}">
                <a16:creationId xmlns:a16="http://schemas.microsoft.com/office/drawing/2014/main" id="{F2D6DA66-D01D-C9D1-F7B4-E341FF9FF713}"/>
              </a:ext>
            </a:extLst>
          </p:cNvPr>
          <p:cNvSpPr txBox="1">
            <a:spLocks/>
          </p:cNvSpPr>
          <p:nvPr/>
        </p:nvSpPr>
        <p:spPr>
          <a:xfrm>
            <a:off x="1220058" y="4580254"/>
            <a:ext cx="6382870" cy="9037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a:buChar char="•"/>
              <a:defRPr sz="2600" kern="1200">
                <a:solidFill>
                  <a:schemeClr val="tx2"/>
                </a:solidFill>
                <a:latin typeface="+mn-lt"/>
                <a:ea typeface="+mn-ea"/>
                <a:cs typeface="Times New Roman"/>
              </a:defRPr>
            </a:lvl1pPr>
            <a:lvl2pPr marL="742950" indent="-285750" algn="l" defTabSz="457200" rtl="0" eaLnBrk="1" latinLnBrk="0" hangingPunct="1">
              <a:spcBef>
                <a:spcPct val="20000"/>
              </a:spcBef>
              <a:buClr>
                <a:schemeClr val="accent2"/>
              </a:buClr>
              <a:buFont typeface="Arial"/>
              <a:buChar char="–"/>
              <a:defRPr sz="2400" kern="1200">
                <a:solidFill>
                  <a:schemeClr val="tx2"/>
                </a:solidFill>
                <a:latin typeface="+mn-lt"/>
                <a:ea typeface="+mn-ea"/>
                <a:cs typeface="Times New Roman"/>
              </a:defRPr>
            </a:lvl2pPr>
            <a:lvl3pPr marL="1031875" indent="-230188" algn="l" defTabSz="457200" rtl="0" eaLnBrk="1" latinLnBrk="0" hangingPunct="1">
              <a:spcBef>
                <a:spcPct val="20000"/>
              </a:spcBef>
              <a:buClr>
                <a:schemeClr val="accent2"/>
              </a:buClr>
              <a:buFont typeface="Arial"/>
              <a:buChar char="•"/>
              <a:defRPr sz="2200" kern="1200">
                <a:solidFill>
                  <a:schemeClr val="tx2"/>
                </a:solidFill>
                <a:latin typeface="+mn-lt"/>
                <a:ea typeface="+mn-ea"/>
                <a:cs typeface="Times New Roman"/>
              </a:defRPr>
            </a:lvl3pPr>
            <a:lvl4pPr marL="1255713" indent="-223838" algn="l" defTabSz="457200" rtl="0" eaLnBrk="1" latinLnBrk="0" hangingPunct="1">
              <a:spcBef>
                <a:spcPct val="20000"/>
              </a:spcBef>
              <a:buClr>
                <a:schemeClr val="accent2"/>
              </a:buClr>
              <a:buFont typeface="Arial"/>
              <a:buChar char="–"/>
              <a:defRPr sz="2000" kern="1200">
                <a:solidFill>
                  <a:schemeClr val="tx2"/>
                </a:solidFill>
                <a:latin typeface="+mn-lt"/>
                <a:ea typeface="+mn-ea"/>
                <a:cs typeface="Times New Roman"/>
              </a:defRPr>
            </a:lvl4pPr>
            <a:lvl5pPr marL="1485900" indent="-230188" algn="l" defTabSz="457200" rtl="0" eaLnBrk="1" latinLnBrk="0" hangingPunct="1">
              <a:spcBef>
                <a:spcPct val="20000"/>
              </a:spcBef>
              <a:buClr>
                <a:schemeClr val="accent2"/>
              </a:buClr>
              <a:buFont typeface="Arial"/>
              <a:buChar char="»"/>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Scan QR Code at right</a:t>
            </a:r>
          </a:p>
          <a:p>
            <a:r>
              <a:rPr lang="en-US" sz="2000" dirty="0"/>
              <a:t>Visit </a:t>
            </a:r>
            <a:r>
              <a:rPr lang="en-US" sz="2000" dirty="0">
                <a:solidFill>
                  <a:srgbClr val="0070C0"/>
                </a:solidFill>
                <a:hlinkClick r:id="rId3">
                  <a:extLst>
                    <a:ext uri="{A12FA001-AC4F-418D-AE19-62706E023703}">
                      <ahyp:hlinkClr xmlns:ahyp="http://schemas.microsoft.com/office/drawing/2018/hyperlinkcolor" val="tx"/>
                    </a:ext>
                  </a:extLst>
                </a:hlinkClick>
              </a:rPr>
              <a:t>https://npiregistry.cms.hhs.gov</a:t>
            </a:r>
            <a:r>
              <a:rPr lang="en-US" sz="2000" dirty="0">
                <a:solidFill>
                  <a:srgbClr val="0070C0"/>
                </a:solidFill>
              </a:rPr>
              <a:t> </a:t>
            </a:r>
          </a:p>
          <a:p>
            <a:pPr marL="0" indent="0">
              <a:buFont typeface="Arial"/>
              <a:buNone/>
            </a:pPr>
            <a:endParaRPr lang="en-US" sz="2000" b="1" dirty="0"/>
          </a:p>
        </p:txBody>
      </p:sp>
      <p:pic>
        <p:nvPicPr>
          <p:cNvPr id="8" name="Picture 7">
            <a:extLst>
              <a:ext uri="{FF2B5EF4-FFF2-40B4-BE49-F238E27FC236}">
                <a16:creationId xmlns:a16="http://schemas.microsoft.com/office/drawing/2014/main" id="{96F8E57D-3FA6-63C6-CB84-F0E180530C11}"/>
              </a:ext>
            </a:extLst>
          </p:cNvPr>
          <p:cNvPicPr>
            <a:picLocks noChangeAspect="1"/>
          </p:cNvPicPr>
          <p:nvPr/>
        </p:nvPicPr>
        <p:blipFill>
          <a:blip r:embed="rId4"/>
          <a:stretch>
            <a:fillRect/>
          </a:stretch>
        </p:blipFill>
        <p:spPr>
          <a:xfrm>
            <a:off x="6275560" y="4683685"/>
            <a:ext cx="787652" cy="800274"/>
          </a:xfrm>
          <a:prstGeom prst="rect">
            <a:avLst/>
          </a:prstGeom>
        </p:spPr>
      </p:pic>
    </p:spTree>
    <p:extLst>
      <p:ext uri="{BB962C8B-B14F-4D97-AF65-F5344CB8AC3E}">
        <p14:creationId xmlns:p14="http://schemas.microsoft.com/office/powerpoint/2010/main" val="377777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8" y="6192750"/>
            <a:ext cx="8853713" cy="584775"/>
          </a:xfrm>
          <a:prstGeom prst="rect">
            <a:avLst/>
          </a:prstGeom>
          <a:noFill/>
        </p:spPr>
        <p:txBody>
          <a:bodyPr wrap="square" rtlCol="0">
            <a:spAutoFit/>
          </a:bodyPr>
          <a:lstStyle/>
          <a:p>
            <a:pPr algn="ctr" defTabSz="914400" fontAlgn="base">
              <a:spcBef>
                <a:spcPct val="0"/>
              </a:spcBef>
              <a:spcAft>
                <a:spcPct val="0"/>
              </a:spcAft>
            </a:pPr>
            <a:r>
              <a:rPr lang="en-US" sz="3200" b="1" dirty="0">
                <a:solidFill>
                  <a:schemeClr val="accent4">
                    <a:lumMod val="50000"/>
                  </a:schemeClr>
                </a:solidFill>
                <a:latin typeface="Garamond" pitchFamily="18" charset="0"/>
                <a:cs typeface="Arial" charset="0"/>
              </a:rPr>
              <a:t>Refer to Benefit Guide for Details</a:t>
            </a:r>
          </a:p>
        </p:txBody>
      </p:sp>
      <p:sp>
        <p:nvSpPr>
          <p:cNvPr id="2" name="Slide Number Placeholder 1">
            <a:extLst>
              <a:ext uri="{FF2B5EF4-FFF2-40B4-BE49-F238E27FC236}">
                <a16:creationId xmlns:a16="http://schemas.microsoft.com/office/drawing/2014/main" id="{AF288D2D-6587-8CF6-FC81-D0BCC4CF0943}"/>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6</a:t>
            </a:fld>
            <a:endParaRPr lang="en-US"/>
          </a:p>
        </p:txBody>
      </p:sp>
      <p:sp>
        <p:nvSpPr>
          <p:cNvPr id="7" name="TextBox 6">
            <a:extLst>
              <a:ext uri="{FF2B5EF4-FFF2-40B4-BE49-F238E27FC236}">
                <a16:creationId xmlns:a16="http://schemas.microsoft.com/office/drawing/2014/main" id="{BA3928DD-AE85-E0A4-0A22-1FF5939521F0}"/>
              </a:ext>
            </a:extLst>
          </p:cNvPr>
          <p:cNvSpPr txBox="1"/>
          <p:nvPr/>
        </p:nvSpPr>
        <p:spPr>
          <a:xfrm>
            <a:off x="5631276" y="1279767"/>
            <a:ext cx="3118484" cy="3477875"/>
          </a:xfrm>
          <a:prstGeom prst="rect">
            <a:avLst/>
          </a:prstGeom>
          <a:noFill/>
        </p:spPr>
        <p:txBody>
          <a:bodyPr wrap="square" rtlCol="0">
            <a:spAutoFit/>
          </a:bodyPr>
          <a:lstStyle/>
          <a:p>
            <a:pPr algn="ctr"/>
            <a:r>
              <a:rPr lang="en-US" sz="3200" b="1" dirty="0"/>
              <a:t>Benefit Guides will be Available Online @</a:t>
            </a:r>
          </a:p>
          <a:p>
            <a:pPr algn="ctr"/>
            <a:r>
              <a:rPr lang="en-US" sz="3200" b="1" dirty="0">
                <a:solidFill>
                  <a:srgbClr val="0070C0"/>
                </a:solidFill>
                <a:hlinkClick r:id="rId3">
                  <a:extLst>
                    <a:ext uri="{A12FA001-AC4F-418D-AE19-62706E023703}">
                      <ahyp:hlinkClr xmlns:ahyp="http://schemas.microsoft.com/office/drawing/2018/hyperlinkcolor" val="tx"/>
                    </a:ext>
                  </a:extLst>
                </a:hlinkClick>
              </a:rPr>
              <a:t>DSEHP.com</a:t>
            </a:r>
            <a:endParaRPr lang="en-US" sz="3200" b="1" dirty="0">
              <a:solidFill>
                <a:srgbClr val="0070C0"/>
              </a:solidFill>
            </a:endParaRPr>
          </a:p>
          <a:p>
            <a:pPr algn="ctr"/>
            <a:endParaRPr lang="en-US" sz="3200" b="1" dirty="0">
              <a:solidFill>
                <a:srgbClr val="0070C0"/>
              </a:solidFill>
            </a:endParaRPr>
          </a:p>
          <a:p>
            <a:r>
              <a:rPr lang="en-US" sz="2800" dirty="0"/>
              <a:t>Effective 05-09-25</a:t>
            </a:r>
          </a:p>
        </p:txBody>
      </p:sp>
      <p:pic>
        <p:nvPicPr>
          <p:cNvPr id="3" name="Picture 2">
            <a:extLst>
              <a:ext uri="{FF2B5EF4-FFF2-40B4-BE49-F238E27FC236}">
                <a16:creationId xmlns:a16="http://schemas.microsoft.com/office/drawing/2014/main" id="{AFC26FAD-00E0-189C-B1DF-0C1A800B57C3}"/>
              </a:ext>
            </a:extLst>
          </p:cNvPr>
          <p:cNvPicPr>
            <a:picLocks noChangeAspect="1"/>
          </p:cNvPicPr>
          <p:nvPr/>
        </p:nvPicPr>
        <p:blipFill>
          <a:blip r:embed="rId4"/>
          <a:stretch>
            <a:fillRect/>
          </a:stretch>
        </p:blipFill>
        <p:spPr>
          <a:xfrm>
            <a:off x="532881" y="107149"/>
            <a:ext cx="4756295" cy="6155205"/>
          </a:xfrm>
          <a:prstGeom prst="rect">
            <a:avLst/>
          </a:prstGeom>
        </p:spPr>
      </p:pic>
    </p:spTree>
    <p:extLst>
      <p:ext uri="{BB962C8B-B14F-4D97-AF65-F5344CB8AC3E}">
        <p14:creationId xmlns:p14="http://schemas.microsoft.com/office/powerpoint/2010/main" val="4961765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649" y="148088"/>
            <a:ext cx="4714734" cy="1416566"/>
          </a:xfrm>
        </p:spPr>
        <p:txBody>
          <a:bodyPr>
            <a:noAutofit/>
          </a:bodyPr>
          <a:lstStyle/>
          <a:p>
            <a:r>
              <a:rPr lang="en-US" sz="6600" b="1" dirty="0">
                <a:solidFill>
                  <a:srgbClr val="000000"/>
                </a:solidFill>
                <a:latin typeface="Perpetua" panose="02020502060401020303" pitchFamily="18" charset="0"/>
              </a:rPr>
              <a:t>DSEHP.com</a:t>
            </a:r>
            <a:r>
              <a:rPr lang="en-US" sz="6600" b="1" u="sng" dirty="0">
                <a:solidFill>
                  <a:srgbClr val="000000"/>
                </a:solidFill>
                <a:latin typeface="Perpetua" panose="02020502060401020303" pitchFamily="18" charset="0"/>
              </a:rPr>
              <a:t> </a:t>
            </a:r>
          </a:p>
        </p:txBody>
      </p:sp>
      <p:sp>
        <p:nvSpPr>
          <p:cNvPr id="2" name="TextBox 1"/>
          <p:cNvSpPr txBox="1"/>
          <p:nvPr/>
        </p:nvSpPr>
        <p:spPr>
          <a:xfrm>
            <a:off x="593109" y="4638518"/>
            <a:ext cx="3469350" cy="1200329"/>
          </a:xfrm>
          <a:prstGeom prst="rect">
            <a:avLst/>
          </a:prstGeom>
          <a:noFill/>
        </p:spPr>
        <p:txBody>
          <a:bodyPr wrap="square" rtlCol="0">
            <a:spAutoFit/>
          </a:bodyPr>
          <a:lstStyle/>
          <a:p>
            <a:r>
              <a:rPr lang="en-US" sz="2400" b="1" dirty="0"/>
              <a:t>Email:</a:t>
            </a:r>
          </a:p>
          <a:p>
            <a:r>
              <a:rPr lang="en-US" sz="2400" b="1" dirty="0">
                <a:solidFill>
                  <a:srgbClr val="0070C0"/>
                </a:solidFill>
                <a:hlinkClick r:id="rId2">
                  <a:extLst>
                    <a:ext uri="{A12FA001-AC4F-418D-AE19-62706E023703}">
                      <ahyp:hlinkClr xmlns:ahyp="http://schemas.microsoft.com/office/drawing/2018/hyperlinkcolor" val="tx"/>
                    </a:ext>
                  </a:extLst>
                </a:hlinkClick>
              </a:rPr>
              <a:t>support@DSEHP.com</a:t>
            </a:r>
            <a:endParaRPr lang="en-US" sz="2400" b="1" dirty="0">
              <a:solidFill>
                <a:srgbClr val="0070C0"/>
              </a:solidFill>
            </a:endParaRPr>
          </a:p>
          <a:p>
            <a:endParaRPr lang="en-US" sz="2400" b="1" dirty="0"/>
          </a:p>
        </p:txBody>
      </p:sp>
      <p:sp>
        <p:nvSpPr>
          <p:cNvPr id="5" name="Slide Number Placeholder 1">
            <a:extLst>
              <a:ext uri="{FF2B5EF4-FFF2-40B4-BE49-F238E27FC236}">
                <a16:creationId xmlns:a16="http://schemas.microsoft.com/office/drawing/2014/main" id="{0E7A8937-0910-88EC-F1AD-EADB8A53261F}"/>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7</a:t>
            </a:fld>
            <a:endParaRPr lang="en-US"/>
          </a:p>
        </p:txBody>
      </p:sp>
      <p:pic>
        <p:nvPicPr>
          <p:cNvPr id="10" name="Picture 9">
            <a:extLst>
              <a:ext uri="{FF2B5EF4-FFF2-40B4-BE49-F238E27FC236}">
                <a16:creationId xmlns:a16="http://schemas.microsoft.com/office/drawing/2014/main" id="{61B87A99-873D-7F53-5EDC-9A03495AA7C6}"/>
              </a:ext>
            </a:extLst>
          </p:cNvPr>
          <p:cNvPicPr>
            <a:picLocks noChangeAspect="1"/>
          </p:cNvPicPr>
          <p:nvPr/>
        </p:nvPicPr>
        <p:blipFill>
          <a:blip r:embed="rId3"/>
          <a:stretch>
            <a:fillRect/>
          </a:stretch>
        </p:blipFill>
        <p:spPr>
          <a:xfrm>
            <a:off x="4572000" y="1248260"/>
            <a:ext cx="4146717" cy="4146717"/>
          </a:xfrm>
          <a:prstGeom prst="rect">
            <a:avLst/>
          </a:prstGeom>
        </p:spPr>
      </p:pic>
    </p:spTree>
    <p:extLst>
      <p:ext uri="{BB962C8B-B14F-4D97-AF65-F5344CB8AC3E}">
        <p14:creationId xmlns:p14="http://schemas.microsoft.com/office/powerpoint/2010/main" val="274206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685800" y="182880"/>
            <a:ext cx="7761514" cy="661851"/>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b="1" dirty="0">
                <a:latin typeface="Perpetua" panose="02020502060401020303" pitchFamily="18" charset="0"/>
              </a:rPr>
              <a:t>Open Enrollment - Timeframe</a:t>
            </a:r>
            <a:endParaRPr lang="en-US" b="1" dirty="0">
              <a:solidFill>
                <a:srgbClr val="000000"/>
              </a:solidFill>
              <a:latin typeface="Perpetua" panose="02020502060401020303" pitchFamily="18" charset="0"/>
            </a:endParaRPr>
          </a:p>
        </p:txBody>
      </p:sp>
      <p:sp>
        <p:nvSpPr>
          <p:cNvPr id="9219" name="Rectangle 3"/>
          <p:cNvSpPr>
            <a:spLocks noChangeArrowheads="1"/>
          </p:cNvSpPr>
          <p:nvPr/>
        </p:nvSpPr>
        <p:spPr bwMode="auto">
          <a:xfrm>
            <a:off x="159391" y="944935"/>
            <a:ext cx="8825218" cy="5163089"/>
          </a:xfrm>
          <a:prstGeom prst="rect">
            <a:avLst/>
          </a:prstGeom>
          <a:noFill/>
          <a:ln w="9525">
            <a:noFill/>
            <a:miter lim="800000"/>
            <a:headEnd/>
            <a:tailEnd/>
          </a:ln>
        </p:spPr>
        <p:txBody>
          <a:bodyPr/>
          <a:lstStyle/>
          <a:p>
            <a:pPr marL="687388" indent="-687388" defTabSz="914400" fontAlgn="base">
              <a:spcBef>
                <a:spcPct val="20000"/>
              </a:spcBef>
              <a:spcAft>
                <a:spcPct val="0"/>
              </a:spcAft>
              <a:buClr>
                <a:srgbClr val="777777"/>
              </a:buClr>
              <a:buSzPct val="70000"/>
              <a:buFont typeface="Wingdings" pitchFamily="2" charset="2"/>
              <a:buChar char="q"/>
              <a:defRPr/>
            </a:pPr>
            <a:r>
              <a:rPr lang="en-US" sz="1500" dirty="0">
                <a:solidFill>
                  <a:prstClr val="black"/>
                </a:solidFill>
                <a:cs typeface="Arial" charset="0"/>
              </a:rPr>
              <a:t>April 29</a:t>
            </a:r>
            <a:r>
              <a:rPr lang="en-US" sz="1500" baseline="30000" dirty="0">
                <a:solidFill>
                  <a:prstClr val="black"/>
                </a:solidFill>
                <a:cs typeface="Arial" charset="0"/>
              </a:rPr>
              <a:t>th</a:t>
            </a:r>
            <a:r>
              <a:rPr lang="en-US" sz="1500" dirty="0">
                <a:solidFill>
                  <a:prstClr val="black"/>
                </a:solidFill>
                <a:cs typeface="Arial" charset="0"/>
              </a:rPr>
              <a:t> through May 8</a:t>
            </a:r>
            <a:r>
              <a:rPr lang="en-US" sz="1500" baseline="30000" dirty="0">
                <a:solidFill>
                  <a:prstClr val="black"/>
                </a:solidFill>
                <a:cs typeface="Arial" charset="0"/>
              </a:rPr>
              <a:t>th</a:t>
            </a:r>
            <a:r>
              <a:rPr lang="en-US" sz="1500" dirty="0">
                <a:solidFill>
                  <a:prstClr val="black"/>
                </a:solidFill>
                <a:cs typeface="Arial" charset="0"/>
              </a:rPr>
              <a:t> Open Enrollment meetings.</a:t>
            </a:r>
          </a:p>
          <a:p>
            <a:pPr marL="687388" indent="-687388" defTabSz="914400" fontAlgn="base">
              <a:spcBef>
                <a:spcPct val="20000"/>
              </a:spcBef>
              <a:spcAft>
                <a:spcPct val="0"/>
              </a:spcAft>
              <a:buClr>
                <a:srgbClr val="777777"/>
              </a:buClr>
              <a:buSzPct val="70000"/>
              <a:buFont typeface="Wingdings" pitchFamily="2" charset="2"/>
              <a:buChar char="q"/>
              <a:defRPr/>
            </a:pPr>
            <a:endParaRPr lang="en-US" sz="1500" dirty="0">
              <a:solidFill>
                <a:prstClr val="black"/>
              </a:solidFill>
              <a:cs typeface="Arial" charset="0"/>
            </a:endParaRPr>
          </a:p>
          <a:p>
            <a:pPr marL="687388" indent="-687388" defTabSz="914400" fontAlgn="base">
              <a:spcBef>
                <a:spcPct val="20000"/>
              </a:spcBef>
              <a:spcAft>
                <a:spcPct val="0"/>
              </a:spcAft>
              <a:buClr>
                <a:srgbClr val="777777"/>
              </a:buClr>
              <a:buSzPct val="70000"/>
              <a:buFont typeface="Wingdings" pitchFamily="2" charset="2"/>
              <a:buChar char="q"/>
              <a:defRPr/>
            </a:pPr>
            <a:r>
              <a:rPr lang="en-US" sz="1500" dirty="0">
                <a:solidFill>
                  <a:prstClr val="black"/>
                </a:solidFill>
                <a:cs typeface="Arial" charset="0"/>
              </a:rPr>
              <a:t>May 1</a:t>
            </a:r>
            <a:r>
              <a:rPr lang="en-US" sz="1500" baseline="30000" dirty="0">
                <a:solidFill>
                  <a:prstClr val="black"/>
                </a:solidFill>
                <a:cs typeface="Arial" charset="0"/>
              </a:rPr>
              <a:t>st</a:t>
            </a:r>
            <a:r>
              <a:rPr lang="en-US" sz="1500" dirty="0">
                <a:solidFill>
                  <a:prstClr val="black"/>
                </a:solidFill>
                <a:cs typeface="Arial" charset="0"/>
              </a:rPr>
              <a:t> OE Postcards were mailed out.</a:t>
            </a:r>
          </a:p>
          <a:p>
            <a:pPr marL="687388" indent="-687388" defTabSz="914400" fontAlgn="base">
              <a:spcBef>
                <a:spcPct val="20000"/>
              </a:spcBef>
              <a:spcAft>
                <a:spcPct val="0"/>
              </a:spcAft>
              <a:buClr>
                <a:srgbClr val="777777"/>
              </a:buClr>
              <a:buSzPct val="70000"/>
              <a:buFont typeface="Wingdings" pitchFamily="2" charset="2"/>
              <a:buChar char="q"/>
              <a:defRPr/>
            </a:pPr>
            <a:endParaRPr lang="en-US" sz="1500" dirty="0">
              <a:solidFill>
                <a:prstClr val="black"/>
              </a:solidFill>
              <a:cs typeface="Arial" charset="0"/>
            </a:endParaRPr>
          </a:p>
          <a:p>
            <a:pPr marL="687388" indent="-687388" defTabSz="914400" fontAlgn="base">
              <a:spcBef>
                <a:spcPct val="20000"/>
              </a:spcBef>
              <a:spcAft>
                <a:spcPct val="0"/>
              </a:spcAft>
              <a:buClr>
                <a:srgbClr val="777777"/>
              </a:buClr>
              <a:buSzPct val="70000"/>
              <a:buFont typeface="Wingdings" pitchFamily="2" charset="2"/>
              <a:buChar char="q"/>
              <a:defRPr/>
            </a:pPr>
            <a:r>
              <a:rPr lang="en-US" sz="1500" dirty="0">
                <a:solidFill>
                  <a:prstClr val="black"/>
                </a:solidFill>
                <a:cs typeface="Arial" charset="0"/>
              </a:rPr>
              <a:t>May 5th Benefit Confirmation Statements will be emailed showing the benefits that you will have effective 07-01-25.</a:t>
            </a:r>
          </a:p>
          <a:p>
            <a:pPr marL="687388" indent="-687388" defTabSz="914400" fontAlgn="base">
              <a:spcBef>
                <a:spcPct val="20000"/>
              </a:spcBef>
              <a:spcAft>
                <a:spcPct val="0"/>
              </a:spcAft>
              <a:buClr>
                <a:srgbClr val="777777"/>
              </a:buClr>
              <a:buSzPct val="70000"/>
              <a:buFont typeface="Wingdings" pitchFamily="2" charset="2"/>
              <a:buChar char="q"/>
              <a:defRPr/>
            </a:pPr>
            <a:endParaRPr lang="en-US" sz="1500" dirty="0">
              <a:solidFill>
                <a:prstClr val="black"/>
              </a:solidFill>
              <a:cs typeface="Arial" charset="0"/>
            </a:endParaRPr>
          </a:p>
          <a:p>
            <a:pPr marL="687388" indent="-687388" defTabSz="914400" fontAlgn="base">
              <a:spcBef>
                <a:spcPct val="20000"/>
              </a:spcBef>
              <a:spcAft>
                <a:spcPct val="0"/>
              </a:spcAft>
              <a:buClr>
                <a:srgbClr val="777777"/>
              </a:buClr>
              <a:buSzPct val="70000"/>
              <a:buFont typeface="Wingdings" pitchFamily="2" charset="2"/>
              <a:buChar char="q"/>
              <a:defRPr/>
            </a:pPr>
            <a:r>
              <a:rPr lang="en-US" sz="1500" b="1" dirty="0">
                <a:solidFill>
                  <a:prstClr val="black"/>
                </a:solidFill>
                <a:cs typeface="Arial" charset="0"/>
              </a:rPr>
              <a:t>May 5</a:t>
            </a:r>
            <a:r>
              <a:rPr lang="en-US" sz="1500" b="1" baseline="30000" dirty="0">
                <a:solidFill>
                  <a:prstClr val="black"/>
                </a:solidFill>
                <a:cs typeface="Arial" charset="0"/>
              </a:rPr>
              <a:t>th - </a:t>
            </a:r>
            <a:r>
              <a:rPr lang="en-US" sz="1500" b="1" dirty="0">
                <a:solidFill>
                  <a:prstClr val="black"/>
                </a:solidFill>
                <a:cs typeface="Arial" charset="0"/>
              </a:rPr>
              <a:t>19</a:t>
            </a:r>
            <a:r>
              <a:rPr lang="en-US" sz="1500" b="1" baseline="30000" dirty="0">
                <a:solidFill>
                  <a:prstClr val="black"/>
                </a:solidFill>
                <a:cs typeface="Arial" charset="0"/>
              </a:rPr>
              <a:t>th</a:t>
            </a:r>
            <a:r>
              <a:rPr lang="en-US" sz="1500" b="1" dirty="0">
                <a:solidFill>
                  <a:prstClr val="black"/>
                </a:solidFill>
                <a:cs typeface="Arial" charset="0"/>
              </a:rPr>
              <a:t> is the period you can enroll in benefits. Enrollment can be completed by one of two ways, either by calling (888)222-4309 or Online at </a:t>
            </a:r>
            <a:r>
              <a:rPr lang="en-US" sz="1500" u="sng" dirty="0">
                <a:solidFill>
                  <a:srgbClr val="0070C0"/>
                </a:solidFill>
                <a:effectLst/>
                <a:latin typeface="+mj-l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https://benefits.plansource.com/</a:t>
            </a:r>
            <a:r>
              <a:rPr lang="en-US" sz="1500" dirty="0">
                <a:solidFill>
                  <a:srgbClr val="0070C0"/>
                </a:solidFill>
                <a:latin typeface="+mj-lt"/>
                <a:cs typeface="Arial" charset="0"/>
              </a:rPr>
              <a:t> </a:t>
            </a:r>
          </a:p>
          <a:p>
            <a:pPr marL="687388" indent="-687388" defTabSz="914400" fontAlgn="base">
              <a:spcBef>
                <a:spcPct val="20000"/>
              </a:spcBef>
              <a:spcAft>
                <a:spcPct val="0"/>
              </a:spcAft>
              <a:buClr>
                <a:srgbClr val="777777"/>
              </a:buClr>
              <a:buSzPct val="70000"/>
              <a:buFont typeface="Wingdings" pitchFamily="2" charset="2"/>
              <a:buChar char="q"/>
              <a:defRPr/>
            </a:pPr>
            <a:endParaRPr lang="en-US" sz="1500" b="1" dirty="0">
              <a:solidFill>
                <a:prstClr val="black"/>
              </a:solidFill>
              <a:cs typeface="Arial" charset="0"/>
            </a:endParaRPr>
          </a:p>
          <a:p>
            <a:pPr marL="687388" indent="-687388" defTabSz="914400" fontAlgn="base">
              <a:spcBef>
                <a:spcPct val="20000"/>
              </a:spcBef>
              <a:spcAft>
                <a:spcPct val="0"/>
              </a:spcAft>
              <a:buClr>
                <a:srgbClr val="777777"/>
              </a:buClr>
              <a:buSzPct val="70000"/>
              <a:buFont typeface="Wingdings" pitchFamily="2" charset="2"/>
              <a:buChar char="q"/>
              <a:defRPr/>
            </a:pPr>
            <a:r>
              <a:rPr lang="en-US" sz="1500" b="1" dirty="0">
                <a:solidFill>
                  <a:srgbClr val="0070C0"/>
                </a:solidFill>
                <a:cs typeface="Arial" charset="0"/>
              </a:rPr>
              <a:t>May 20th Updated Benefit Confirmation Statements will be emailed to all employees to verify benefits you have enrolled for 07-01-25 through 06-30-26.</a:t>
            </a:r>
          </a:p>
          <a:p>
            <a:pPr marL="687388" indent="-687388" defTabSz="914400" fontAlgn="base">
              <a:spcBef>
                <a:spcPct val="20000"/>
              </a:spcBef>
              <a:spcAft>
                <a:spcPct val="0"/>
              </a:spcAft>
              <a:buClr>
                <a:srgbClr val="777777"/>
              </a:buClr>
              <a:buSzPct val="70000"/>
              <a:buFont typeface="Wingdings" pitchFamily="2" charset="2"/>
              <a:buChar char="q"/>
              <a:defRPr/>
            </a:pPr>
            <a:endParaRPr lang="en-US" sz="1500" b="1" u="sng" dirty="0">
              <a:solidFill>
                <a:srgbClr val="0070C0"/>
              </a:solidFill>
              <a:cs typeface="Arial" charset="0"/>
            </a:endParaRPr>
          </a:p>
          <a:p>
            <a:pPr marL="687388" indent="-687388" defTabSz="914400" fontAlgn="base">
              <a:spcBef>
                <a:spcPct val="20000"/>
              </a:spcBef>
              <a:spcAft>
                <a:spcPct val="0"/>
              </a:spcAft>
              <a:buClr>
                <a:srgbClr val="777777"/>
              </a:buClr>
              <a:buSzPct val="70000"/>
              <a:buFont typeface="Wingdings" pitchFamily="2" charset="2"/>
              <a:buChar char="q"/>
              <a:defRPr/>
            </a:pPr>
            <a:r>
              <a:rPr lang="en-US" sz="1500" b="1" u="sng" dirty="0">
                <a:solidFill>
                  <a:prstClr val="black"/>
                </a:solidFill>
                <a:cs typeface="Arial" charset="0"/>
              </a:rPr>
              <a:t>May 20</a:t>
            </a:r>
            <a:r>
              <a:rPr lang="en-US" sz="1500" b="1" u="sng" baseline="30000" dirty="0">
                <a:solidFill>
                  <a:prstClr val="black"/>
                </a:solidFill>
                <a:cs typeface="Arial" charset="0"/>
              </a:rPr>
              <a:t>th -</a:t>
            </a:r>
            <a:r>
              <a:rPr lang="en-US" sz="1500" b="1" u="sng" dirty="0">
                <a:solidFill>
                  <a:prstClr val="black"/>
                </a:solidFill>
                <a:cs typeface="Arial" charset="0"/>
              </a:rPr>
              <a:t> 31</a:t>
            </a:r>
            <a:r>
              <a:rPr lang="en-US" sz="1500" b="1" u="sng" baseline="30000" dirty="0">
                <a:solidFill>
                  <a:prstClr val="black"/>
                </a:solidFill>
                <a:cs typeface="Arial" charset="0"/>
              </a:rPr>
              <a:t>st</a:t>
            </a:r>
            <a:r>
              <a:rPr lang="en-US" sz="1500" b="1" u="sng" dirty="0">
                <a:solidFill>
                  <a:prstClr val="black"/>
                </a:solidFill>
                <a:cs typeface="Arial" charset="0"/>
              </a:rPr>
              <a:t>  is the period, if enrolled by the enrollment date, in which you can modify your benefits if you find an error while reviewing the updated Benefit Confirmation Statement. Call PlanSource at (888)222-4309 to make that change.</a:t>
            </a:r>
          </a:p>
          <a:p>
            <a:pPr defTabSz="914400" fontAlgn="base">
              <a:spcBef>
                <a:spcPct val="20000"/>
              </a:spcBef>
              <a:spcAft>
                <a:spcPct val="0"/>
              </a:spcAft>
              <a:buClr>
                <a:srgbClr val="777777"/>
              </a:buClr>
              <a:buSzPct val="70000"/>
              <a:defRPr/>
            </a:pPr>
            <a:endParaRPr lang="en-US" sz="1500" b="1" u="sng" dirty="0">
              <a:solidFill>
                <a:prstClr val="black"/>
              </a:solidFill>
              <a:cs typeface="Arial" charset="0"/>
            </a:endParaRPr>
          </a:p>
          <a:p>
            <a:pPr marL="687388" indent="-687388" defTabSz="914400" fontAlgn="base">
              <a:spcBef>
                <a:spcPct val="20000"/>
              </a:spcBef>
              <a:spcAft>
                <a:spcPct val="0"/>
              </a:spcAft>
              <a:buClr>
                <a:srgbClr val="777777"/>
              </a:buClr>
              <a:buSzPct val="70000"/>
              <a:buFont typeface="Wingdings" pitchFamily="2" charset="2"/>
              <a:buChar char="q"/>
              <a:defRPr/>
            </a:pPr>
            <a:r>
              <a:rPr lang="en-US" sz="1500" b="1" dirty="0">
                <a:solidFill>
                  <a:srgbClr val="FF0000"/>
                </a:solidFill>
                <a:cs typeface="Arial" charset="0"/>
              </a:rPr>
              <a:t>Eligible Members must enroll if you desire benefits for medical benefits for 07-01-25 through 06-30-26</a:t>
            </a:r>
          </a:p>
          <a:p>
            <a:pPr marL="342900" indent="-342900" defTabSz="914400" fontAlgn="base">
              <a:spcBef>
                <a:spcPct val="20000"/>
              </a:spcBef>
              <a:spcAft>
                <a:spcPct val="0"/>
              </a:spcAft>
              <a:buClr>
                <a:srgbClr val="EEECE1"/>
              </a:buClr>
              <a:buSzPct val="70000"/>
              <a:defRPr/>
            </a:pPr>
            <a:endParaRPr lang="en-US" sz="2800" dirty="0">
              <a:solidFill>
                <a:prstClr val="black"/>
              </a:solidFill>
              <a:cs typeface="Arial" charset="0"/>
            </a:endParaRPr>
          </a:p>
          <a:p>
            <a:pPr marL="342900" indent="-342900" defTabSz="914400" fontAlgn="base">
              <a:lnSpc>
                <a:spcPct val="80000"/>
              </a:lnSpc>
              <a:spcBef>
                <a:spcPct val="20000"/>
              </a:spcBef>
              <a:spcAft>
                <a:spcPct val="0"/>
              </a:spcAft>
              <a:buClr>
                <a:srgbClr val="EEECE1"/>
              </a:buClr>
              <a:buSzPct val="70000"/>
              <a:buFont typeface="Wingdings" pitchFamily="2" charset="2"/>
              <a:buChar char="l"/>
              <a:defRPr/>
            </a:pPr>
            <a:endParaRPr lang="en-US" sz="2800" dirty="0">
              <a:solidFill>
                <a:prstClr val="black"/>
              </a:solidFill>
              <a:cs typeface="Arial" charset="0"/>
            </a:endParaRPr>
          </a:p>
          <a:p>
            <a:pPr marL="342900" indent="-342900" defTabSz="914400" fontAlgn="base">
              <a:lnSpc>
                <a:spcPct val="80000"/>
              </a:lnSpc>
              <a:spcBef>
                <a:spcPct val="20000"/>
              </a:spcBef>
              <a:spcAft>
                <a:spcPct val="0"/>
              </a:spcAft>
              <a:buClr>
                <a:srgbClr val="EEECE1"/>
              </a:buClr>
              <a:buSzPct val="70000"/>
              <a:buFont typeface="Wingdings" pitchFamily="2" charset="2"/>
              <a:buChar char="l"/>
              <a:defRPr/>
            </a:pPr>
            <a:endParaRPr lang="en-US" sz="2800" dirty="0">
              <a:solidFill>
                <a:prstClr val="black"/>
              </a:solidFill>
              <a:cs typeface="Arial" charset="0"/>
            </a:endParaRPr>
          </a:p>
          <a:p>
            <a:pPr marL="342900" indent="-342900" defTabSz="914400" fontAlgn="base">
              <a:lnSpc>
                <a:spcPct val="80000"/>
              </a:lnSpc>
              <a:spcBef>
                <a:spcPct val="20000"/>
              </a:spcBef>
              <a:spcAft>
                <a:spcPct val="0"/>
              </a:spcAft>
              <a:buClr>
                <a:srgbClr val="EEECE1"/>
              </a:buClr>
              <a:buSzPct val="70000"/>
              <a:buFont typeface="Wingdings" pitchFamily="2" charset="2"/>
              <a:buChar char="l"/>
              <a:defRPr/>
            </a:pPr>
            <a:endParaRPr lang="en-US" sz="2800" dirty="0">
              <a:solidFill>
                <a:prstClr val="black"/>
              </a:solidFill>
              <a:cs typeface="Arial" charset="0"/>
            </a:endParaRPr>
          </a:p>
          <a:p>
            <a:pPr marL="342900" indent="-342900" defTabSz="914400" fontAlgn="base">
              <a:lnSpc>
                <a:spcPct val="80000"/>
              </a:lnSpc>
              <a:spcBef>
                <a:spcPct val="20000"/>
              </a:spcBef>
              <a:spcAft>
                <a:spcPct val="0"/>
              </a:spcAft>
              <a:buClr>
                <a:srgbClr val="EEECE1"/>
              </a:buClr>
              <a:buSzPct val="70000"/>
              <a:buFont typeface="Wingdings" pitchFamily="2" charset="2"/>
              <a:buChar char="l"/>
              <a:defRPr/>
            </a:pPr>
            <a:endParaRPr lang="en-US" sz="2800" dirty="0">
              <a:solidFill>
                <a:prstClr val="black"/>
              </a:solidFill>
              <a:cs typeface="Arial" charset="0"/>
            </a:endParaRPr>
          </a:p>
          <a:p>
            <a:pPr marL="800100" lvl="1" indent="-342900" defTabSz="914400" fontAlgn="base">
              <a:lnSpc>
                <a:spcPct val="80000"/>
              </a:lnSpc>
              <a:spcBef>
                <a:spcPct val="20000"/>
              </a:spcBef>
              <a:spcAft>
                <a:spcPct val="0"/>
              </a:spcAft>
              <a:buClr>
                <a:srgbClr val="EEECE1"/>
              </a:buClr>
              <a:buSzPct val="70000"/>
              <a:defRPr/>
            </a:pPr>
            <a:endParaRPr lang="en-US" sz="2800" dirty="0">
              <a:solidFill>
                <a:srgbClr val="CC0000"/>
              </a:solidFill>
              <a:cs typeface="Arial" charset="0"/>
            </a:endParaRPr>
          </a:p>
          <a:p>
            <a:pPr marL="342900" indent="-342900" defTabSz="914400" fontAlgn="base">
              <a:lnSpc>
                <a:spcPct val="80000"/>
              </a:lnSpc>
              <a:spcBef>
                <a:spcPct val="20000"/>
              </a:spcBef>
              <a:spcAft>
                <a:spcPct val="0"/>
              </a:spcAft>
              <a:buClr>
                <a:srgbClr val="EEECE1"/>
              </a:buClr>
              <a:buSzPct val="70000"/>
              <a:buFont typeface="Wingdings" pitchFamily="2" charset="2"/>
              <a:buChar char="l"/>
              <a:defRPr/>
            </a:pPr>
            <a:endParaRPr lang="en-US" sz="2000" dirty="0">
              <a:solidFill>
                <a:prstClr val="black"/>
              </a:solidFill>
              <a:latin typeface="Garamond" pitchFamily="18" charset="0"/>
              <a:cs typeface="Arial" charset="0"/>
            </a:endParaRPr>
          </a:p>
        </p:txBody>
      </p:sp>
      <p:sp>
        <p:nvSpPr>
          <p:cNvPr id="5" name="TextBox 4"/>
          <p:cNvSpPr txBox="1"/>
          <p:nvPr/>
        </p:nvSpPr>
        <p:spPr>
          <a:xfrm>
            <a:off x="297725" y="6108025"/>
            <a:ext cx="8548550" cy="430887"/>
          </a:xfrm>
          <a:prstGeom prst="rect">
            <a:avLst/>
          </a:prstGeom>
          <a:noFill/>
        </p:spPr>
        <p:txBody>
          <a:bodyPr wrap="square" rtlCol="0">
            <a:spAutoFit/>
          </a:bodyPr>
          <a:lstStyle/>
          <a:p>
            <a:pPr defTabSz="914400" fontAlgn="base">
              <a:spcBef>
                <a:spcPct val="0"/>
              </a:spcBef>
              <a:spcAft>
                <a:spcPct val="0"/>
              </a:spcAft>
            </a:pPr>
            <a:r>
              <a:rPr lang="en-US" sz="1100" b="1" dirty="0">
                <a:solidFill>
                  <a:prstClr val="black"/>
                </a:solidFill>
                <a:latin typeface="Garamond" pitchFamily="18" charset="0"/>
                <a:cs typeface="Arial" charset="0"/>
              </a:rPr>
              <a:t>“The contents of this presentation is intended for use as an easy-to-read summary only. It does not constitute a contract.  Additional limitations and exclusions may apply. For an official description of benefits, please refer to each carrier’s official certificate/benefit guide.”</a:t>
            </a:r>
            <a:endParaRPr lang="en-US" sz="1100" dirty="0">
              <a:solidFill>
                <a:prstClr val="black"/>
              </a:solidFill>
              <a:latin typeface="Garamond" pitchFamily="18" charset="0"/>
              <a:cs typeface="Arial" charset="0"/>
            </a:endParaRPr>
          </a:p>
        </p:txBody>
      </p:sp>
      <p:sp>
        <p:nvSpPr>
          <p:cNvPr id="2" name="Slide Number Placeholder 1">
            <a:extLst>
              <a:ext uri="{FF2B5EF4-FFF2-40B4-BE49-F238E27FC236}">
                <a16:creationId xmlns:a16="http://schemas.microsoft.com/office/drawing/2014/main" id="{8975A768-0C5D-755D-EF1D-ACB2CF84DDC6}"/>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8</a:t>
            </a:fld>
            <a:endParaRPr lang="en-US"/>
          </a:p>
        </p:txBody>
      </p:sp>
    </p:spTree>
    <p:extLst>
      <p:ext uri="{BB962C8B-B14F-4D97-AF65-F5344CB8AC3E}">
        <p14:creationId xmlns:p14="http://schemas.microsoft.com/office/powerpoint/2010/main" val="416041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75063" y="482761"/>
            <a:ext cx="7166130" cy="822960"/>
          </a:xfrm>
        </p:spPr>
        <p:txBody>
          <a:bodyPr>
            <a:noAutofit/>
          </a:bodyPr>
          <a:lstStyle/>
          <a:p>
            <a:pPr algn="ctr"/>
            <a:r>
              <a:rPr lang="en-US" sz="4800" b="1" dirty="0">
                <a:solidFill>
                  <a:schemeClr val="tx1"/>
                </a:solidFill>
                <a:latin typeface="Perpetua" panose="02020502060401020303" pitchFamily="18" charset="0"/>
              </a:rPr>
              <a:t>Employee Post Card</a:t>
            </a:r>
          </a:p>
        </p:txBody>
      </p:sp>
      <p:sp>
        <p:nvSpPr>
          <p:cNvPr id="7" name="Text Box 2"/>
          <p:cNvSpPr txBox="1"/>
          <p:nvPr/>
        </p:nvSpPr>
        <p:spPr>
          <a:xfrm>
            <a:off x="0" y="3245224"/>
            <a:ext cx="2429435" cy="56643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800" b="1" kern="1400" dirty="0">
                <a:solidFill>
                  <a:srgbClr val="000000"/>
                </a:solidFill>
                <a:effectLst/>
                <a:ea typeface="Times New Roman" panose="02020603050405020304" pitchFamily="18" charset="0"/>
                <a:cs typeface="Times New Roman" panose="02020603050405020304" pitchFamily="18" charset="0"/>
              </a:rPr>
              <a:t> </a:t>
            </a:r>
            <a:r>
              <a:rPr lang="en-US" sz="1100" b="1" kern="1400" dirty="0">
                <a:solidFill>
                  <a:srgbClr val="000000"/>
                </a:solidFill>
                <a:effectLst/>
                <a:ea typeface="Times New Roman" panose="02020603050405020304" pitchFamily="18" charset="0"/>
                <a:cs typeface="Times New Roman" panose="02020603050405020304" pitchFamily="18" charset="0"/>
              </a:rPr>
              <a:t>  15250 Mercantile Dr.</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kern="1400" dirty="0">
                <a:solidFill>
                  <a:srgbClr val="000000"/>
                </a:solidFill>
                <a:effectLst/>
                <a:ea typeface="Times New Roman" panose="02020603050405020304" pitchFamily="18" charset="0"/>
                <a:cs typeface="Times New Roman" panose="02020603050405020304" pitchFamily="18" charset="0"/>
              </a:rPr>
              <a:t>   Dearborn, MI 48120</a:t>
            </a:r>
            <a:endParaRPr lang="en-US" sz="1100" dirty="0">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D3791FA-CD5A-1262-ABD1-21BB16756D0E}"/>
              </a:ext>
            </a:extLst>
          </p:cNvPr>
          <p:cNvSpPr txBox="1">
            <a:spLocks/>
          </p:cNvSpPr>
          <p:nvPr/>
        </p:nvSpPr>
        <p:spPr>
          <a:xfrm>
            <a:off x="8151222" y="6356350"/>
            <a:ext cx="6950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76FDEA-A54C-41F2-AC09-000AE2075FC7}" type="slidenum">
              <a:rPr lang="en-US" smtClean="0"/>
              <a:pPr/>
              <a:t>9</a:t>
            </a:fld>
            <a:endParaRPr lang="en-US"/>
          </a:p>
        </p:txBody>
      </p:sp>
      <p:pic>
        <p:nvPicPr>
          <p:cNvPr id="4" name="Picture 3">
            <a:extLst>
              <a:ext uri="{FF2B5EF4-FFF2-40B4-BE49-F238E27FC236}">
                <a16:creationId xmlns:a16="http://schemas.microsoft.com/office/drawing/2014/main" id="{B265FAAC-81AA-85E2-CB10-0F466C0A29E4}"/>
              </a:ext>
            </a:extLst>
          </p:cNvPr>
          <p:cNvPicPr>
            <a:picLocks noChangeAspect="1"/>
          </p:cNvPicPr>
          <p:nvPr/>
        </p:nvPicPr>
        <p:blipFill>
          <a:blip r:embed="rId4"/>
          <a:stretch>
            <a:fillRect/>
          </a:stretch>
        </p:blipFill>
        <p:spPr>
          <a:xfrm>
            <a:off x="663388" y="1839942"/>
            <a:ext cx="1326775" cy="1306670"/>
          </a:xfrm>
          <a:prstGeom prst="rect">
            <a:avLst/>
          </a:prstGeom>
        </p:spPr>
      </p:pic>
      <p:pic>
        <p:nvPicPr>
          <p:cNvPr id="9" name="Picture 8">
            <a:extLst>
              <a:ext uri="{FF2B5EF4-FFF2-40B4-BE49-F238E27FC236}">
                <a16:creationId xmlns:a16="http://schemas.microsoft.com/office/drawing/2014/main" id="{1369381C-7BEB-CF76-77B9-EB7D97DF3183}"/>
              </a:ext>
            </a:extLst>
          </p:cNvPr>
          <p:cNvPicPr>
            <a:picLocks noChangeAspect="1"/>
          </p:cNvPicPr>
          <p:nvPr/>
        </p:nvPicPr>
        <p:blipFill>
          <a:blip r:embed="rId5"/>
          <a:stretch>
            <a:fillRect/>
          </a:stretch>
        </p:blipFill>
        <p:spPr>
          <a:xfrm>
            <a:off x="3523129" y="1891553"/>
            <a:ext cx="4751295" cy="3352799"/>
          </a:xfrm>
          <a:prstGeom prst="rect">
            <a:avLst/>
          </a:prstGeom>
          <a:ln>
            <a:solidFill>
              <a:schemeClr val="accent1"/>
            </a:solidFill>
          </a:ln>
        </p:spPr>
      </p:pic>
    </p:spTree>
    <p:extLst>
      <p:ext uri="{BB962C8B-B14F-4D97-AF65-F5344CB8AC3E}">
        <p14:creationId xmlns:p14="http://schemas.microsoft.com/office/powerpoint/2010/main" val="4007601323"/>
      </p:ext>
    </p:extLst>
  </p:cSld>
  <p:clrMapOvr>
    <a:overrideClrMapping bg1="lt1" tx1="dk1" bg2="lt2" tx2="dk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6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Custom Design">
  <a:themeElements>
    <a:clrScheme name="Corp PPT Palette">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2647e5e-1390-4490-8e23-91f1a921e0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FB1F55B13004F902CE3BA36BCFDF8" ma:contentTypeVersion="8" ma:contentTypeDescription="Create a new document." ma:contentTypeScope="" ma:versionID="a57a4c0356cd51d12145432bdb4b0f56">
  <xsd:schema xmlns:xsd="http://www.w3.org/2001/XMLSchema" xmlns:xs="http://www.w3.org/2001/XMLSchema" xmlns:p="http://schemas.microsoft.com/office/2006/metadata/properties" xmlns:ns3="52647e5e-1390-4490-8e23-91f1a921e0dd" targetNamespace="http://schemas.microsoft.com/office/2006/metadata/properties" ma:root="true" ma:fieldsID="f30db9303c59f72bc5c2ac65b4b271a9" ns3:_="">
    <xsd:import namespace="52647e5e-1390-4490-8e23-91f1a921e0d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47e5e-1390-4490-8e23-91f1a921e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AA0D7C-A299-4B0F-B627-07125ECEEA65}">
  <ds:schemaRefs>
    <ds:schemaRef ds:uri="http://schemas.microsoft.com/sharepoint/v3/contenttype/forms"/>
  </ds:schemaRefs>
</ds:datastoreItem>
</file>

<file path=customXml/itemProps2.xml><?xml version="1.0" encoding="utf-8"?>
<ds:datastoreItem xmlns:ds="http://schemas.openxmlformats.org/officeDocument/2006/customXml" ds:itemID="{3195E333-9C5B-4A9D-8C94-43154DF894D1}">
  <ds:schemaRefs>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52647e5e-1390-4490-8e23-91f1a921e0dd"/>
  </ds:schemaRefs>
</ds:datastoreItem>
</file>

<file path=customXml/itemProps3.xml><?xml version="1.0" encoding="utf-8"?>
<ds:datastoreItem xmlns:ds="http://schemas.openxmlformats.org/officeDocument/2006/customXml" ds:itemID="{9BBAE33C-947C-45DE-9CC4-FB51A6997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647e5e-1390-4490-8e23-91f1a921e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30219</TotalTime>
  <Words>968</Words>
  <Application>Microsoft Office PowerPoint</Application>
  <PresentationFormat>On-screen Show (4:3)</PresentationFormat>
  <Paragraphs>155</Paragraphs>
  <Slides>19</Slides>
  <Notes>10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19</vt:i4>
      </vt:variant>
    </vt:vector>
  </HeadingPairs>
  <TitlesOfParts>
    <vt:vector size="36" baseType="lpstr">
      <vt:lpstr>Aptos</vt:lpstr>
      <vt:lpstr>Arial</vt:lpstr>
      <vt:lpstr>Arial Black</vt:lpstr>
      <vt:lpstr>Calibri</vt:lpstr>
      <vt:lpstr>Garamond</vt:lpstr>
      <vt:lpstr>Myriad Web</vt:lpstr>
      <vt:lpstr>Perpetua</vt:lpstr>
      <vt:lpstr>Pristina</vt:lpstr>
      <vt:lpstr>Times New Roman</vt:lpstr>
      <vt:lpstr>Wingdings</vt:lpstr>
      <vt:lpstr>6_Office Theme</vt:lpstr>
      <vt:lpstr>4_Custom Design</vt:lpstr>
      <vt:lpstr>6_Custom Design</vt:lpstr>
      <vt:lpstr>5_Custom Design</vt:lpstr>
      <vt:lpstr>Custom Design</vt:lpstr>
      <vt:lpstr>2_Custom Design</vt:lpstr>
      <vt:lpstr>7_Custom Design</vt:lpstr>
      <vt:lpstr>WELCOME</vt:lpstr>
      <vt:lpstr>PowerPoint Presentation</vt:lpstr>
      <vt:lpstr>Wellness = Saved  Benefit Dollars</vt:lpstr>
      <vt:lpstr>Reminder: Life Events</vt:lpstr>
      <vt:lpstr>Documents required for Open Enrollment</vt:lpstr>
      <vt:lpstr>PowerPoint Presentation</vt:lpstr>
      <vt:lpstr>DSEHP.com </vt:lpstr>
      <vt:lpstr>Open Enrollment - Timeframe</vt:lpstr>
      <vt:lpstr>Employee Post Card</vt:lpstr>
      <vt:lpstr>Are there changes to the benefit designs of the plans  that DSEHP will be offering?</vt:lpstr>
      <vt:lpstr>PowerPoint Presentation</vt:lpstr>
      <vt:lpstr>Quick Reference of Medical Plan Design</vt:lpstr>
      <vt:lpstr>Deductible -  REMINDER</vt:lpstr>
      <vt:lpstr>PowerPoint Presentation</vt:lpstr>
      <vt:lpstr>Employee Contributions – Per Pay</vt:lpstr>
      <vt:lpstr>VERIFY   *    VERIFY   *    VERIFY</vt:lpstr>
      <vt:lpstr>PowerPoint Presentation</vt:lpstr>
      <vt:lpstr>PowerPoint Presentation</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Ancillary Lines Renewal.pptx</dc:title>
  <dc:creator>Andy Stauffer</dc:creator>
  <cp:lastModifiedBy>Kim Nicholson</cp:lastModifiedBy>
  <cp:revision>768</cp:revision>
  <cp:lastPrinted>2019-04-09T14:27:28Z</cp:lastPrinted>
  <dcterms:created xsi:type="dcterms:W3CDTF">2013-08-14T21:58:14Z</dcterms:created>
  <dcterms:modified xsi:type="dcterms:W3CDTF">2025-05-05T22:26:06Z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0x0101002ADFB1F55B13004F902CE3BA36BCFDF8</vt:lpwstr>
  </property>
  <property fmtid="{D5CDD505-2E9C-101B-9397-08002B2CF9AE}" pid="3" name="GBS_RecordCode">
    <vt:lpwstr>4313;#GBS013|8cbb0c9a-aa7b-4774-9574-872ce8f75256</vt:lpwstr>
  </property>
  <property fmtid="{D5CDD505-2E9C-101B-9397-08002B2CF9AE}" pid="4" name="GBS_ManagedPath">
    <vt:lpwstr>4314;#Marketing/Renewal/Bidding|cb12b033-31d6-4af6-aa2c-914466020dc2</vt:lpwstr>
  </property>
  <property fmtid="{D5CDD505-2E9C-101B-9397-08002B2CF9AE}" pid="5" name="GBS_File_Standard">
    <vt:lpwstr>4307;#Marketing/Renewal (Gallagher document)|c186e13b-5624-4ac2-bd33-5d0cdfc356ec</vt:lpwstr>
  </property>
  <property fmtid="{D5CDD505-2E9C-101B-9397-08002B2CF9AE}" pid="6" name="GBS_Mandatory_Professional_Standard_Taxonomy">
    <vt:lpwstr>4310;##Marketing / Renewal|f0fb7a4e-4513-445b-8f23-682dac9165c6;#4311;##Peer Review|bebc0c7c-944e-456b-8c85-8a82affe325b;#4216;##Solvency|7a3f135f-76cc-49da-8b4b-5a96166d956c;#4312;##Disclaimers|639be0d2-0769-4bc7-b884-c0548f13a037</vt:lpwstr>
  </property>
  <property fmtid="{D5CDD505-2E9C-101B-9397-08002B2CF9AE}" pid="7" name="GBS_DataClassification">
    <vt:lpwstr>1;#Confidential|87d62963-105f-4fc5-8b79-2f14989d12d4</vt:lpwstr>
  </property>
  <property fmtid="{D5CDD505-2E9C-101B-9397-08002B2CF9AE}" pid="8" name="GBS_Section">
    <vt:lpwstr>4215;##BOSS Compliance|6fbe039a-efb7-4cc8-becf-72b3d1f0a0c1;#4308;##Renewal|e1a966c0-c05b-4071-9113-c839dd247c4d;#4309;##Quotes/Request for Information/Marketing|2c107fd4-8709-4334-8717-22eca495df70</vt:lpwstr>
  </property>
</Properties>
</file>